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modernComment_117_8BFCE732.xml" ContentType="application/vnd.ms-powerpoint.comments+xml"/>
  <Override PartName="/ppt/notesSlides/notesSlide2.xml" ContentType="application/vnd.openxmlformats-officedocument.presentationml.notesSlide+xml"/>
  <Override PartName="/ppt/comments/modernComment_14E_54A43EC2.xml" ContentType="application/vnd.ms-powerpoint.comment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comments/modernComment_14F_FF9C44DA.xml" ContentType="application/vnd.ms-powerpoint.comments+xml"/>
  <Override PartName="/ppt/notesSlides/notesSlide4.xml" ContentType="application/vnd.openxmlformats-officedocument.presentationml.notesSlide+xml"/>
  <Override PartName="/ppt/comments/modernComment_135_4A4249E9.xml" ContentType="application/vnd.ms-powerpoint.comments+xml"/>
  <Override PartName="/ppt/notesSlides/notesSlide5.xml" ContentType="application/vnd.openxmlformats-officedocument.presentationml.notesSlide+xml"/>
  <Override PartName="/ppt/comments/modernComment_13B_4B09EC76.xml" ContentType="application/vnd.ms-powerpoint.comments+xml"/>
  <Override PartName="/ppt/notesSlides/notesSlide6.xml" ContentType="application/vnd.openxmlformats-officedocument.presentationml.notesSlide+xml"/>
  <Override PartName="/ppt/comments/modernComment_13D_A220B0A0.xml" ContentType="application/vnd.ms-powerpoint.comments+xml"/>
  <Override PartName="/ppt/notesSlides/notesSlide7.xml" ContentType="application/vnd.openxmlformats-officedocument.presentationml.notesSlide+xml"/>
  <Override PartName="/ppt/comments/modernComment_13E_D3C62F8F.xml" ContentType="application/vnd.ms-powerpoint.comment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7"/>
  </p:notesMasterIdLst>
  <p:sldIdLst>
    <p:sldId id="279" r:id="rId2"/>
    <p:sldId id="334" r:id="rId3"/>
    <p:sldId id="335" r:id="rId4"/>
    <p:sldId id="309" r:id="rId5"/>
    <p:sldId id="315" r:id="rId6"/>
    <p:sldId id="317" r:id="rId7"/>
    <p:sldId id="318" r:id="rId8"/>
    <p:sldId id="320" r:id="rId9"/>
    <p:sldId id="323" r:id="rId10"/>
    <p:sldId id="321" r:id="rId11"/>
    <p:sldId id="324" r:id="rId12"/>
    <p:sldId id="325" r:id="rId13"/>
    <p:sldId id="326" r:id="rId14"/>
    <p:sldId id="327" r:id="rId15"/>
    <p:sldId id="328" r:id="rId16"/>
    <p:sldId id="329" r:id="rId17"/>
    <p:sldId id="330" r:id="rId18"/>
    <p:sldId id="331" r:id="rId19"/>
    <p:sldId id="332" r:id="rId20"/>
    <p:sldId id="333" r:id="rId21"/>
    <p:sldId id="336" r:id="rId22"/>
    <p:sldId id="337" r:id="rId23"/>
    <p:sldId id="338" r:id="rId24"/>
    <p:sldId id="339" r:id="rId25"/>
    <p:sldId id="340" r:id="rId26"/>
  </p:sldIdLst>
  <p:sldSz cx="9144000" cy="5143500" type="screen16x9"/>
  <p:notesSz cx="6858000" cy="9144000"/>
  <p:embeddedFontLst>
    <p:embeddedFont>
      <p:font typeface="Bebas Neue" panose="020B0606020202050201" pitchFamily="34" charset="0"/>
      <p:regular r:id="rId28"/>
    </p:embeddedFont>
    <p:embeddedFont>
      <p:font typeface="Cambria Math" panose="02040503050406030204" pitchFamily="18" charset="0"/>
      <p:regular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4" roundtripDataSignature="AMtx7mhy5nxnATgMoCOGV3ARYra+CxDxxQ==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764D0E7E-26B2-90F7-FD1C-F507333A876E}" name="Fernando Oliveira" initials="FO" userId="S::FVOliveira@lnec.pt::408f4540-b89a-44a6-9ac3-48cfe4922be3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DE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62EA135-FF37-4250-AE20-F5384D1269B5}" v="147" dt="2025-11-20T18:51:15.563"/>
    <p1510:client id="{D7484EC2-0FDC-46BE-B465-CD1467A68DC0}" v="53" dt="2025-11-21T00:28:15.417"/>
  </p1510:revLst>
</p1510:revInfo>
</file>

<file path=ppt/tableStyles.xml><?xml version="1.0" encoding="utf-8"?>
<a:tblStyleLst xmlns:a="http://schemas.openxmlformats.org/drawingml/2006/main" def="{3F83A161-F018-450C-8C74-550FE90D2DAF}">
  <a:tblStyle styleId="{3F83A161-F018-450C-8C74-550FE90D2DA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18798205-3320-4BAB-A025-7DCF17E42A76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9406B517-349B-424C-8ABE-6FF9AA963351}" styleName="Table_2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257" autoAdjust="0"/>
    <p:restoredTop sz="94616" autoAdjust="0"/>
  </p:normalViewPr>
  <p:slideViewPr>
    <p:cSldViewPr snapToGrid="0">
      <p:cViewPr varScale="1">
        <p:scale>
          <a:sx n="74" d="100"/>
          <a:sy n="74" d="100"/>
        </p:scale>
        <p:origin x="60" y="1278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6/11/relationships/changesInfo" Target="changesInfos/changesInfo1.xml"/><Relationship Id="rId21" Type="http://schemas.openxmlformats.org/officeDocument/2006/relationships/slide" Target="slides/slide20.xml"/><Relationship Id="rId34" Type="http://customschemas.google.com/relationships/presentationmetadata" Target="meta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41" Type="http://schemas.microsoft.com/office/2018/10/relationships/authors" Target="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7" Type="http://schemas.openxmlformats.org/officeDocument/2006/relationships/theme" Target="theme/theme1.xml"/><Relationship Id="rId40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ernando Oliveira" userId="408f4540-b89a-44a6-9ac3-48cfe4922be3" providerId="ADAL" clId="{CCC1453B-7E78-410A-B307-5CC9DC015BB2}"/>
    <pc:docChg chg="undo custSel addSld delSld modSld sldOrd">
      <pc:chgData name="Fernando Oliveira" userId="408f4540-b89a-44a6-9ac3-48cfe4922be3" providerId="ADAL" clId="{CCC1453B-7E78-410A-B307-5CC9DC015BB2}" dt="2025-11-21T00:28:27.378" v="1777" actId="1036"/>
      <pc:docMkLst>
        <pc:docMk/>
      </pc:docMkLst>
      <pc:sldChg chg="modSp mod">
        <pc:chgData name="Fernando Oliveira" userId="408f4540-b89a-44a6-9ac3-48cfe4922be3" providerId="ADAL" clId="{CCC1453B-7E78-410A-B307-5CC9DC015BB2}" dt="2025-11-20T22:55:22.904" v="24" actId="20577"/>
        <pc:sldMkLst>
          <pc:docMk/>
          <pc:sldMk cId="2348607282" sldId="279"/>
        </pc:sldMkLst>
        <pc:spChg chg="mod">
          <ac:chgData name="Fernando Oliveira" userId="408f4540-b89a-44a6-9ac3-48cfe4922be3" providerId="ADAL" clId="{CCC1453B-7E78-410A-B307-5CC9DC015BB2}" dt="2025-11-20T22:55:22.904" v="24" actId="20577"/>
          <ac:spMkLst>
            <pc:docMk/>
            <pc:sldMk cId="2348607282" sldId="279"/>
            <ac:spMk id="54" creationId="{76D6C995-E668-D8C4-6E0D-96B8F3539E64}"/>
          </ac:spMkLst>
        </pc:spChg>
      </pc:sldChg>
      <pc:sldChg chg="addSp modSp mod">
        <pc:chgData name="Fernando Oliveira" userId="408f4540-b89a-44a6-9ac3-48cfe4922be3" providerId="ADAL" clId="{CCC1453B-7E78-410A-B307-5CC9DC015BB2}" dt="2025-11-20T23:14:06.592" v="168" actId="1076"/>
        <pc:sldMkLst>
          <pc:docMk/>
          <pc:sldMk cId="1245858281" sldId="309"/>
        </pc:sldMkLst>
        <pc:spChg chg="mod">
          <ac:chgData name="Fernando Oliveira" userId="408f4540-b89a-44a6-9ac3-48cfe4922be3" providerId="ADAL" clId="{CCC1453B-7E78-410A-B307-5CC9DC015BB2}" dt="2025-11-20T23:13:46.363" v="161" actId="1076"/>
          <ac:spMkLst>
            <pc:docMk/>
            <pc:sldMk cId="1245858281" sldId="309"/>
            <ac:spMk id="2" creationId="{68C48BAD-5C8C-1057-DC8F-B9477BA5529F}"/>
          </ac:spMkLst>
        </pc:spChg>
        <pc:spChg chg="mod">
          <ac:chgData name="Fernando Oliveira" userId="408f4540-b89a-44a6-9ac3-48cfe4922be3" providerId="ADAL" clId="{CCC1453B-7E78-410A-B307-5CC9DC015BB2}" dt="2025-11-20T23:12:45.853" v="145" actId="1076"/>
          <ac:spMkLst>
            <pc:docMk/>
            <pc:sldMk cId="1245858281" sldId="309"/>
            <ac:spMk id="8" creationId="{CD168A18-8E05-925A-23FA-6833A03F2D14}"/>
          </ac:spMkLst>
        </pc:spChg>
        <pc:spChg chg="add mod">
          <ac:chgData name="Fernando Oliveira" userId="408f4540-b89a-44a6-9ac3-48cfe4922be3" providerId="ADAL" clId="{CCC1453B-7E78-410A-B307-5CC9DC015BB2}" dt="2025-11-20T23:14:03.775" v="167" actId="1076"/>
          <ac:spMkLst>
            <pc:docMk/>
            <pc:sldMk cId="1245858281" sldId="309"/>
            <ac:spMk id="9" creationId="{A667DB1E-DAC8-CEB8-EBF8-072925FCB049}"/>
          </ac:spMkLst>
        </pc:spChg>
        <pc:spChg chg="mod">
          <ac:chgData name="Fernando Oliveira" userId="408f4540-b89a-44a6-9ac3-48cfe4922be3" providerId="ADAL" clId="{CCC1453B-7E78-410A-B307-5CC9DC015BB2}" dt="2025-11-20T23:13:46.363" v="161" actId="1076"/>
          <ac:spMkLst>
            <pc:docMk/>
            <pc:sldMk cId="1245858281" sldId="309"/>
            <ac:spMk id="11" creationId="{5636A4A7-68AB-CE0F-5EB0-B0E619C0EEBF}"/>
          </ac:spMkLst>
        </pc:spChg>
        <pc:spChg chg="mod">
          <ac:chgData name="Fernando Oliveira" userId="408f4540-b89a-44a6-9ac3-48cfe4922be3" providerId="ADAL" clId="{CCC1453B-7E78-410A-B307-5CC9DC015BB2}" dt="2025-11-20T23:13:46.363" v="161" actId="1076"/>
          <ac:spMkLst>
            <pc:docMk/>
            <pc:sldMk cId="1245858281" sldId="309"/>
            <ac:spMk id="12" creationId="{24E81A60-4801-7F9C-BD37-9DBBE41B2A08}"/>
          </ac:spMkLst>
        </pc:spChg>
        <pc:spChg chg="mod">
          <ac:chgData name="Fernando Oliveira" userId="408f4540-b89a-44a6-9ac3-48cfe4922be3" providerId="ADAL" clId="{CCC1453B-7E78-410A-B307-5CC9DC015BB2}" dt="2025-11-20T22:58:45.361" v="43" actId="20577"/>
          <ac:spMkLst>
            <pc:docMk/>
            <pc:sldMk cId="1245858281" sldId="309"/>
            <ac:spMk id="13" creationId="{191CF6CC-BCA4-08CF-18B2-E467C8022E2A}"/>
          </ac:spMkLst>
        </pc:spChg>
        <pc:spChg chg="mod">
          <ac:chgData name="Fernando Oliveira" userId="408f4540-b89a-44a6-9ac3-48cfe4922be3" providerId="ADAL" clId="{CCC1453B-7E78-410A-B307-5CC9DC015BB2}" dt="2025-11-20T23:13:46.363" v="161" actId="1076"/>
          <ac:spMkLst>
            <pc:docMk/>
            <pc:sldMk cId="1245858281" sldId="309"/>
            <ac:spMk id="17" creationId="{69CB92F9-B343-4703-CF0E-EABA335FFD77}"/>
          </ac:spMkLst>
        </pc:spChg>
        <pc:spChg chg="mod">
          <ac:chgData name="Fernando Oliveira" userId="408f4540-b89a-44a6-9ac3-48cfe4922be3" providerId="ADAL" clId="{CCC1453B-7E78-410A-B307-5CC9DC015BB2}" dt="2025-11-20T23:13:46.363" v="161" actId="1076"/>
          <ac:spMkLst>
            <pc:docMk/>
            <pc:sldMk cId="1245858281" sldId="309"/>
            <ac:spMk id="19" creationId="{7C6CD43E-F1C8-4E7E-433C-3B7117B1AA89}"/>
          </ac:spMkLst>
        </pc:spChg>
        <pc:spChg chg="mod">
          <ac:chgData name="Fernando Oliveira" userId="408f4540-b89a-44a6-9ac3-48cfe4922be3" providerId="ADAL" clId="{CCC1453B-7E78-410A-B307-5CC9DC015BB2}" dt="2025-11-20T23:13:46.363" v="161" actId="1076"/>
          <ac:spMkLst>
            <pc:docMk/>
            <pc:sldMk cId="1245858281" sldId="309"/>
            <ac:spMk id="23" creationId="{B5D9F3F9-0E0C-8575-5A8C-5D8D6ABC95BA}"/>
          </ac:spMkLst>
        </pc:spChg>
        <pc:spChg chg="mod">
          <ac:chgData name="Fernando Oliveira" userId="408f4540-b89a-44a6-9ac3-48cfe4922be3" providerId="ADAL" clId="{CCC1453B-7E78-410A-B307-5CC9DC015BB2}" dt="2025-11-20T23:13:46.363" v="161" actId="1076"/>
          <ac:spMkLst>
            <pc:docMk/>
            <pc:sldMk cId="1245858281" sldId="309"/>
            <ac:spMk id="24" creationId="{DBC720E5-9F7E-0B46-F013-24C3639537D6}"/>
          </ac:spMkLst>
        </pc:spChg>
        <pc:spChg chg="mod">
          <ac:chgData name="Fernando Oliveira" userId="408f4540-b89a-44a6-9ac3-48cfe4922be3" providerId="ADAL" clId="{CCC1453B-7E78-410A-B307-5CC9DC015BB2}" dt="2025-11-20T23:13:46.363" v="161" actId="1076"/>
          <ac:spMkLst>
            <pc:docMk/>
            <pc:sldMk cId="1245858281" sldId="309"/>
            <ac:spMk id="26" creationId="{ADF4A9C3-8EB2-B156-1DA5-B85D656F37AE}"/>
          </ac:spMkLst>
        </pc:spChg>
        <pc:spChg chg="mod">
          <ac:chgData name="Fernando Oliveira" userId="408f4540-b89a-44a6-9ac3-48cfe4922be3" providerId="ADAL" clId="{CCC1453B-7E78-410A-B307-5CC9DC015BB2}" dt="2025-11-20T23:13:46.363" v="161" actId="1076"/>
          <ac:spMkLst>
            <pc:docMk/>
            <pc:sldMk cId="1245858281" sldId="309"/>
            <ac:spMk id="27" creationId="{99A8D8DD-02A8-73A7-573A-486F85D55CA1}"/>
          </ac:spMkLst>
        </pc:spChg>
        <pc:spChg chg="mod">
          <ac:chgData name="Fernando Oliveira" userId="408f4540-b89a-44a6-9ac3-48cfe4922be3" providerId="ADAL" clId="{CCC1453B-7E78-410A-B307-5CC9DC015BB2}" dt="2025-11-20T23:13:46.363" v="161" actId="1076"/>
          <ac:spMkLst>
            <pc:docMk/>
            <pc:sldMk cId="1245858281" sldId="309"/>
            <ac:spMk id="30" creationId="{09FABC12-76BB-8C21-EB24-A7FE9880D9F9}"/>
          </ac:spMkLst>
        </pc:spChg>
        <pc:picChg chg="mod">
          <ac:chgData name="Fernando Oliveira" userId="408f4540-b89a-44a6-9ac3-48cfe4922be3" providerId="ADAL" clId="{CCC1453B-7E78-410A-B307-5CC9DC015BB2}" dt="2025-11-20T23:14:06.592" v="168" actId="1076"/>
          <ac:picMkLst>
            <pc:docMk/>
            <pc:sldMk cId="1245858281" sldId="309"/>
            <ac:picMk id="16" creationId="{8B5F065A-32C2-26AD-4ABF-02CF2BC4E3CE}"/>
          </ac:picMkLst>
        </pc:picChg>
      </pc:sldChg>
      <pc:sldChg chg="modSp mod">
        <pc:chgData name="Fernando Oliveira" userId="408f4540-b89a-44a6-9ac3-48cfe4922be3" providerId="ADAL" clId="{CCC1453B-7E78-410A-B307-5CC9DC015BB2}" dt="2025-11-20T23:17:56.987" v="182" actId="6549"/>
        <pc:sldMkLst>
          <pc:docMk/>
          <pc:sldMk cId="1258941558" sldId="315"/>
        </pc:sldMkLst>
        <pc:spChg chg="mod">
          <ac:chgData name="Fernando Oliveira" userId="408f4540-b89a-44a6-9ac3-48cfe4922be3" providerId="ADAL" clId="{CCC1453B-7E78-410A-B307-5CC9DC015BB2}" dt="2025-11-20T22:59:45.296" v="56" actId="20577"/>
          <ac:spMkLst>
            <pc:docMk/>
            <pc:sldMk cId="1258941558" sldId="315"/>
            <ac:spMk id="15" creationId="{B8887AFA-8C80-94E3-D0DC-F30478C6DD1A}"/>
          </ac:spMkLst>
        </pc:spChg>
        <pc:spChg chg="mod">
          <ac:chgData name="Fernando Oliveira" userId="408f4540-b89a-44a6-9ac3-48cfe4922be3" providerId="ADAL" clId="{CCC1453B-7E78-410A-B307-5CC9DC015BB2}" dt="2025-11-20T22:59:58.639" v="63" actId="20577"/>
          <ac:spMkLst>
            <pc:docMk/>
            <pc:sldMk cId="1258941558" sldId="315"/>
            <ac:spMk id="19" creationId="{57A8B577-A0D3-0374-4A50-934039D34536}"/>
          </ac:spMkLst>
        </pc:spChg>
        <pc:spChg chg="mod">
          <ac:chgData name="Fernando Oliveira" userId="408f4540-b89a-44a6-9ac3-48cfe4922be3" providerId="ADAL" clId="{CCC1453B-7E78-410A-B307-5CC9DC015BB2}" dt="2025-11-20T23:17:56.987" v="182" actId="6549"/>
          <ac:spMkLst>
            <pc:docMk/>
            <pc:sldMk cId="1258941558" sldId="315"/>
            <ac:spMk id="35" creationId="{F7FE913E-7087-4CA3-7014-5EBC310869A3}"/>
          </ac:spMkLst>
        </pc:spChg>
        <pc:spChg chg="mod">
          <ac:chgData name="Fernando Oliveira" userId="408f4540-b89a-44a6-9ac3-48cfe4922be3" providerId="ADAL" clId="{CCC1453B-7E78-410A-B307-5CC9DC015BB2}" dt="2025-11-20T23:00:02.602" v="64" actId="14100"/>
          <ac:spMkLst>
            <pc:docMk/>
            <pc:sldMk cId="1258941558" sldId="315"/>
            <ac:spMk id="39" creationId="{847D42E7-18B5-FD01-D445-8E33E67BD68B}"/>
          </ac:spMkLst>
        </pc:spChg>
      </pc:sldChg>
      <pc:sldChg chg="addSp modSp mod">
        <pc:chgData name="Fernando Oliveira" userId="408f4540-b89a-44a6-9ac3-48cfe4922be3" providerId="ADAL" clId="{CCC1453B-7E78-410A-B307-5CC9DC015BB2}" dt="2025-11-20T23:31:15.201" v="407" actId="1076"/>
        <pc:sldMkLst>
          <pc:docMk/>
          <pc:sldMk cId="2720051360" sldId="317"/>
        </pc:sldMkLst>
        <pc:spChg chg="add mod">
          <ac:chgData name="Fernando Oliveira" userId="408f4540-b89a-44a6-9ac3-48cfe4922be3" providerId="ADAL" clId="{CCC1453B-7E78-410A-B307-5CC9DC015BB2}" dt="2025-11-20T23:25:42.521" v="320" actId="1076"/>
          <ac:spMkLst>
            <pc:docMk/>
            <pc:sldMk cId="2720051360" sldId="317"/>
            <ac:spMk id="7" creationId="{8E9BD04C-7F1F-3D98-DD82-F2C08E5E705C}"/>
          </ac:spMkLst>
        </pc:spChg>
        <pc:spChg chg="mod">
          <ac:chgData name="Fernando Oliveira" userId="408f4540-b89a-44a6-9ac3-48cfe4922be3" providerId="ADAL" clId="{CCC1453B-7E78-410A-B307-5CC9DC015BB2}" dt="2025-11-20T23:22:02.208" v="233" actId="20577"/>
          <ac:spMkLst>
            <pc:docMk/>
            <pc:sldMk cId="2720051360" sldId="317"/>
            <ac:spMk id="10" creationId="{589FB33A-D199-5F05-FE87-E2709E5D1C63}"/>
          </ac:spMkLst>
        </pc:spChg>
        <pc:spChg chg="mod">
          <ac:chgData name="Fernando Oliveira" userId="408f4540-b89a-44a6-9ac3-48cfe4922be3" providerId="ADAL" clId="{CCC1453B-7E78-410A-B307-5CC9DC015BB2}" dt="2025-11-20T23:31:15.201" v="407" actId="1076"/>
          <ac:spMkLst>
            <pc:docMk/>
            <pc:sldMk cId="2720051360" sldId="317"/>
            <ac:spMk id="16" creationId="{BD9AF7EC-8EE5-89A5-E52E-C51A5161048D}"/>
          </ac:spMkLst>
        </pc:spChg>
        <pc:spChg chg="add mod">
          <ac:chgData name="Fernando Oliveira" userId="408f4540-b89a-44a6-9ac3-48cfe4922be3" providerId="ADAL" clId="{CCC1453B-7E78-410A-B307-5CC9DC015BB2}" dt="2025-11-20T23:26:49.579" v="322" actId="1076"/>
          <ac:spMkLst>
            <pc:docMk/>
            <pc:sldMk cId="2720051360" sldId="317"/>
            <ac:spMk id="17" creationId="{B73082A1-2C3D-9617-0757-9A0E13276206}"/>
          </ac:spMkLst>
        </pc:spChg>
        <pc:spChg chg="add mod">
          <ac:chgData name="Fernando Oliveira" userId="408f4540-b89a-44a6-9ac3-48cfe4922be3" providerId="ADAL" clId="{CCC1453B-7E78-410A-B307-5CC9DC015BB2}" dt="2025-11-20T23:30:11.493" v="405" actId="20577"/>
          <ac:spMkLst>
            <pc:docMk/>
            <pc:sldMk cId="2720051360" sldId="317"/>
            <ac:spMk id="24" creationId="{2BA03412-1168-2C7A-6E15-12C6D463DFDE}"/>
          </ac:spMkLst>
        </pc:spChg>
        <pc:picChg chg="mod">
          <ac:chgData name="Fernando Oliveira" userId="408f4540-b89a-44a6-9ac3-48cfe4922be3" providerId="ADAL" clId="{CCC1453B-7E78-410A-B307-5CC9DC015BB2}" dt="2025-11-20T23:31:12.297" v="406" actId="1076"/>
          <ac:picMkLst>
            <pc:docMk/>
            <pc:sldMk cId="2720051360" sldId="317"/>
            <ac:picMk id="8" creationId="{853580A5-EC82-0625-BE41-597C2514D9CB}"/>
          </ac:picMkLst>
        </pc:picChg>
      </pc:sldChg>
      <pc:sldChg chg="addSp modSp mod modAnim modCm">
        <pc:chgData name="Fernando Oliveira" userId="408f4540-b89a-44a6-9ac3-48cfe4922be3" providerId="ADAL" clId="{CCC1453B-7E78-410A-B307-5CC9DC015BB2}" dt="2025-11-20T23:40:28.950" v="495" actId="1076"/>
        <pc:sldMkLst>
          <pc:docMk/>
          <pc:sldMk cId="3552980879" sldId="318"/>
        </pc:sldMkLst>
        <pc:spChg chg="mod">
          <ac:chgData name="Fernando Oliveira" userId="408f4540-b89a-44a6-9ac3-48cfe4922be3" providerId="ADAL" clId="{CCC1453B-7E78-410A-B307-5CC9DC015BB2}" dt="2025-11-20T23:37:11.047" v="477" actId="20577"/>
          <ac:spMkLst>
            <pc:docMk/>
            <pc:sldMk cId="3552980879" sldId="318"/>
            <ac:spMk id="9" creationId="{B232B54C-7EB0-7531-B686-3384825672C2}"/>
          </ac:spMkLst>
        </pc:spChg>
        <pc:spChg chg="mod">
          <ac:chgData name="Fernando Oliveira" userId="408f4540-b89a-44a6-9ac3-48cfe4922be3" providerId="ADAL" clId="{CCC1453B-7E78-410A-B307-5CC9DC015BB2}" dt="2025-11-20T23:37:40.536" v="478" actId="1076"/>
          <ac:spMkLst>
            <pc:docMk/>
            <pc:sldMk cId="3552980879" sldId="318"/>
            <ac:spMk id="10" creationId="{210A9231-D08C-9904-0EF8-D02EF667D7F0}"/>
          </ac:spMkLst>
        </pc:spChg>
        <pc:picChg chg="add mod">
          <ac:chgData name="Fernando Oliveira" userId="408f4540-b89a-44a6-9ac3-48cfe4922be3" providerId="ADAL" clId="{CCC1453B-7E78-410A-B307-5CC9DC015BB2}" dt="2025-11-20T23:39:40.334" v="491" actId="1076"/>
          <ac:picMkLst>
            <pc:docMk/>
            <pc:sldMk cId="3552980879" sldId="318"/>
            <ac:picMk id="2" creationId="{13EC454C-28B8-49E0-D846-75582901C52D}"/>
          </ac:picMkLst>
        </pc:picChg>
        <pc:picChg chg="add mod">
          <ac:chgData name="Fernando Oliveira" userId="408f4540-b89a-44a6-9ac3-48cfe4922be3" providerId="ADAL" clId="{CCC1453B-7E78-410A-B307-5CC9DC015BB2}" dt="2025-11-20T23:40:28.950" v="495" actId="1076"/>
          <ac:picMkLst>
            <pc:docMk/>
            <pc:sldMk cId="3552980879" sldId="318"/>
            <ac:picMk id="7" creationId="{1D99A7BF-538F-BB38-4667-BDF8A5ED2FA0}"/>
          </ac:picMkLst>
        </pc:picChg>
        <pc:picChg chg="mod">
          <ac:chgData name="Fernando Oliveira" userId="408f4540-b89a-44a6-9ac3-48cfe4922be3" providerId="ADAL" clId="{CCC1453B-7E78-410A-B307-5CC9DC015BB2}" dt="2025-11-20T23:40:02.366" v="492" actId="1076"/>
          <ac:picMkLst>
            <pc:docMk/>
            <pc:sldMk cId="3552980879" sldId="318"/>
            <ac:picMk id="12" creationId="{E29087FF-F85C-2F52-8603-A078B26DA566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Fernando Oliveira" userId="408f4540-b89a-44a6-9ac3-48cfe4922be3" providerId="ADAL" clId="{CCC1453B-7E78-410A-B307-5CC9DC015BB2}" dt="2025-11-20T23:37:11.047" v="477" actId="20577"/>
              <pc2:cmMkLst xmlns:pc2="http://schemas.microsoft.com/office/powerpoint/2019/9/main/command">
                <pc:docMk/>
                <pc:sldMk cId="3552980879" sldId="318"/>
                <pc2:cmMk id="{DB81607F-0D20-4FF9-A2A5-D8437ED23E60}"/>
              </pc2:cmMkLst>
            </pc226:cmChg>
          </p:ext>
        </pc:extLst>
      </pc:sldChg>
      <pc:sldChg chg="modSp add del mod">
        <pc:chgData name="Fernando Oliveira" userId="408f4540-b89a-44a6-9ac3-48cfe4922be3" providerId="ADAL" clId="{CCC1453B-7E78-410A-B307-5CC9DC015BB2}" dt="2025-11-20T23:41:21.299" v="498" actId="47"/>
        <pc:sldMkLst>
          <pc:docMk/>
          <pc:sldMk cId="4227761470" sldId="319"/>
        </pc:sldMkLst>
        <pc:picChg chg="mod">
          <ac:chgData name="Fernando Oliveira" userId="408f4540-b89a-44a6-9ac3-48cfe4922be3" providerId="ADAL" clId="{CCC1453B-7E78-410A-B307-5CC9DC015BB2}" dt="2025-11-20T23:38:08.020" v="480" actId="1076"/>
          <ac:picMkLst>
            <pc:docMk/>
            <pc:sldMk cId="4227761470" sldId="319"/>
            <ac:picMk id="11" creationId="{3BFF818C-BAA6-E5CB-67B0-6A42C08DE5C1}"/>
          </ac:picMkLst>
        </pc:picChg>
      </pc:sldChg>
      <pc:sldChg chg="addSp modSp mod">
        <pc:chgData name="Fernando Oliveira" userId="408f4540-b89a-44a6-9ac3-48cfe4922be3" providerId="ADAL" clId="{CCC1453B-7E78-410A-B307-5CC9DC015BB2}" dt="2025-11-20T23:42:26.875" v="513" actId="14100"/>
        <pc:sldMkLst>
          <pc:docMk/>
          <pc:sldMk cId="2126393843" sldId="320"/>
        </pc:sldMkLst>
        <pc:spChg chg="mod">
          <ac:chgData name="Fernando Oliveira" userId="408f4540-b89a-44a6-9ac3-48cfe4922be3" providerId="ADAL" clId="{CCC1453B-7E78-410A-B307-5CC9DC015BB2}" dt="2025-11-20T23:41:42.953" v="508" actId="1076"/>
          <ac:spMkLst>
            <pc:docMk/>
            <pc:sldMk cId="2126393843" sldId="320"/>
            <ac:spMk id="7" creationId="{50D1DDB6-8762-B26A-5CA1-832A3CB1EB54}"/>
          </ac:spMkLst>
        </pc:spChg>
        <pc:spChg chg="add mod">
          <ac:chgData name="Fernando Oliveira" userId="408f4540-b89a-44a6-9ac3-48cfe4922be3" providerId="ADAL" clId="{CCC1453B-7E78-410A-B307-5CC9DC015BB2}" dt="2025-11-20T23:42:22.180" v="511" actId="1076"/>
          <ac:spMkLst>
            <pc:docMk/>
            <pc:sldMk cId="2126393843" sldId="320"/>
            <ac:spMk id="8" creationId="{F9126569-72C2-D7E8-F7E3-41D2702A4C77}"/>
          </ac:spMkLst>
        </pc:spChg>
        <pc:spChg chg="mod">
          <ac:chgData name="Fernando Oliveira" userId="408f4540-b89a-44a6-9ac3-48cfe4922be3" providerId="ADAL" clId="{CCC1453B-7E78-410A-B307-5CC9DC015BB2}" dt="2025-11-20T23:41:32.594" v="507" actId="20577"/>
          <ac:spMkLst>
            <pc:docMk/>
            <pc:sldMk cId="2126393843" sldId="320"/>
            <ac:spMk id="9" creationId="{7236D06A-B194-A90E-DACB-B9656DA29ECA}"/>
          </ac:spMkLst>
        </pc:spChg>
        <pc:spChg chg="mod">
          <ac:chgData name="Fernando Oliveira" userId="408f4540-b89a-44a6-9ac3-48cfe4922be3" providerId="ADAL" clId="{CCC1453B-7E78-410A-B307-5CC9DC015BB2}" dt="2025-11-20T23:41:51.202" v="509" actId="1076"/>
          <ac:spMkLst>
            <pc:docMk/>
            <pc:sldMk cId="2126393843" sldId="320"/>
            <ac:spMk id="10" creationId="{C3CF0163-5EB4-DE1C-8A19-02587FE23204}"/>
          </ac:spMkLst>
        </pc:spChg>
        <pc:picChg chg="mod">
          <ac:chgData name="Fernando Oliveira" userId="408f4540-b89a-44a6-9ac3-48cfe4922be3" providerId="ADAL" clId="{CCC1453B-7E78-410A-B307-5CC9DC015BB2}" dt="2025-11-20T23:41:51.202" v="509" actId="1076"/>
          <ac:picMkLst>
            <pc:docMk/>
            <pc:sldMk cId="2126393843" sldId="320"/>
            <ac:picMk id="2" creationId="{79BF5668-4A4B-6394-5C9C-746AA5E5F03A}"/>
          </ac:picMkLst>
        </pc:picChg>
        <pc:picChg chg="mod">
          <ac:chgData name="Fernando Oliveira" userId="408f4540-b89a-44a6-9ac3-48cfe4922be3" providerId="ADAL" clId="{CCC1453B-7E78-410A-B307-5CC9DC015BB2}" dt="2025-11-20T23:41:51.202" v="509" actId="1076"/>
          <ac:picMkLst>
            <pc:docMk/>
            <pc:sldMk cId="2126393843" sldId="320"/>
            <ac:picMk id="12" creationId="{FCDAD351-0C8C-AA39-003F-04D9ECEB93B6}"/>
          </ac:picMkLst>
        </pc:picChg>
        <pc:picChg chg="add mod">
          <ac:chgData name="Fernando Oliveira" userId="408f4540-b89a-44a6-9ac3-48cfe4922be3" providerId="ADAL" clId="{CCC1453B-7E78-410A-B307-5CC9DC015BB2}" dt="2025-11-20T23:42:24.721" v="512" actId="1076"/>
          <ac:picMkLst>
            <pc:docMk/>
            <pc:sldMk cId="2126393843" sldId="320"/>
            <ac:picMk id="13" creationId="{AAC99809-76D2-A581-F659-D166C72530C3}"/>
          </ac:picMkLst>
        </pc:picChg>
        <pc:cxnChg chg="add mod">
          <ac:chgData name="Fernando Oliveira" userId="408f4540-b89a-44a6-9ac3-48cfe4922be3" providerId="ADAL" clId="{CCC1453B-7E78-410A-B307-5CC9DC015BB2}" dt="2025-11-20T23:42:26.875" v="513" actId="14100"/>
          <ac:cxnSpMkLst>
            <pc:docMk/>
            <pc:sldMk cId="2126393843" sldId="320"/>
            <ac:cxnSpMk id="11" creationId="{5F55DCF2-9211-A21A-27A1-7FD6D6A82026}"/>
          </ac:cxnSpMkLst>
        </pc:cxnChg>
      </pc:sldChg>
      <pc:sldChg chg="modSp mod">
        <pc:chgData name="Fernando Oliveira" userId="408f4540-b89a-44a6-9ac3-48cfe4922be3" providerId="ADAL" clId="{CCC1453B-7E78-410A-B307-5CC9DC015BB2}" dt="2025-11-20T23:44:07.731" v="537" actId="20577"/>
        <pc:sldMkLst>
          <pc:docMk/>
          <pc:sldMk cId="1986038958" sldId="321"/>
        </pc:sldMkLst>
        <pc:spChg chg="mod">
          <ac:chgData name="Fernando Oliveira" userId="408f4540-b89a-44a6-9ac3-48cfe4922be3" providerId="ADAL" clId="{CCC1453B-7E78-410A-B307-5CC9DC015BB2}" dt="2025-11-20T23:44:07.731" v="537" actId="20577"/>
          <ac:spMkLst>
            <pc:docMk/>
            <pc:sldMk cId="1986038958" sldId="321"/>
            <ac:spMk id="9" creationId="{FEEA3FA0-268B-9CB5-3ED1-887D7D5916AC}"/>
          </ac:spMkLst>
        </pc:spChg>
      </pc:sldChg>
      <pc:sldChg chg="del">
        <pc:chgData name="Fernando Oliveira" userId="408f4540-b89a-44a6-9ac3-48cfe4922be3" providerId="ADAL" clId="{CCC1453B-7E78-410A-B307-5CC9DC015BB2}" dt="2025-11-20T23:42:33.304" v="514" actId="47"/>
        <pc:sldMkLst>
          <pc:docMk/>
          <pc:sldMk cId="2284496007" sldId="322"/>
        </pc:sldMkLst>
      </pc:sldChg>
      <pc:sldChg chg="addSp modSp mod ord">
        <pc:chgData name="Fernando Oliveira" userId="408f4540-b89a-44a6-9ac3-48cfe4922be3" providerId="ADAL" clId="{CCC1453B-7E78-410A-B307-5CC9DC015BB2}" dt="2025-11-20T23:57:29.112" v="745" actId="20577"/>
        <pc:sldMkLst>
          <pc:docMk/>
          <pc:sldMk cId="2785503741" sldId="323"/>
        </pc:sldMkLst>
        <pc:spChg chg="mod">
          <ac:chgData name="Fernando Oliveira" userId="408f4540-b89a-44a6-9ac3-48cfe4922be3" providerId="ADAL" clId="{CCC1453B-7E78-410A-B307-5CC9DC015BB2}" dt="2025-11-20T23:57:29.112" v="745" actId="20577"/>
          <ac:spMkLst>
            <pc:docMk/>
            <pc:sldMk cId="2785503741" sldId="323"/>
            <ac:spMk id="9" creationId="{6F5DB868-D265-7FDD-7891-473EF5DC1DE1}"/>
          </ac:spMkLst>
        </pc:spChg>
        <pc:spChg chg="add mod">
          <ac:chgData name="Fernando Oliveira" userId="408f4540-b89a-44a6-9ac3-48cfe4922be3" providerId="ADAL" clId="{CCC1453B-7E78-410A-B307-5CC9DC015BB2}" dt="2025-11-20T23:48:18.151" v="685" actId="115"/>
          <ac:spMkLst>
            <pc:docMk/>
            <pc:sldMk cId="2785503741" sldId="323"/>
            <ac:spMk id="11" creationId="{6AA726A6-8A79-C1D3-1137-E1854C809423}"/>
          </ac:spMkLst>
        </pc:spChg>
        <pc:spChg chg="add mod">
          <ac:chgData name="Fernando Oliveira" userId="408f4540-b89a-44a6-9ac3-48cfe4922be3" providerId="ADAL" clId="{CCC1453B-7E78-410A-B307-5CC9DC015BB2}" dt="2025-11-20T23:49:01.509" v="690" actId="14100"/>
          <ac:spMkLst>
            <pc:docMk/>
            <pc:sldMk cId="2785503741" sldId="323"/>
            <ac:spMk id="14" creationId="{B709C432-D20A-9BC7-3E84-5B429A08C794}"/>
          </ac:spMkLst>
        </pc:spChg>
      </pc:sldChg>
      <pc:sldChg chg="addSp delSp modSp mod">
        <pc:chgData name="Fernando Oliveira" userId="408f4540-b89a-44a6-9ac3-48cfe4922be3" providerId="ADAL" clId="{CCC1453B-7E78-410A-B307-5CC9DC015BB2}" dt="2025-11-20T23:46:46.843" v="674"/>
        <pc:sldMkLst>
          <pc:docMk/>
          <pc:sldMk cId="3300904939" sldId="324"/>
        </pc:sldMkLst>
        <pc:spChg chg="add mod">
          <ac:chgData name="Fernando Oliveira" userId="408f4540-b89a-44a6-9ac3-48cfe4922be3" providerId="ADAL" clId="{CCC1453B-7E78-410A-B307-5CC9DC015BB2}" dt="2025-11-20T23:46:46.843" v="674"/>
          <ac:spMkLst>
            <pc:docMk/>
            <pc:sldMk cId="3300904939" sldId="324"/>
            <ac:spMk id="2" creationId="{3C00751B-F54A-85B2-5D83-3844EAA4D4E9}"/>
          </ac:spMkLst>
        </pc:spChg>
        <pc:spChg chg="del">
          <ac:chgData name="Fernando Oliveira" userId="408f4540-b89a-44a6-9ac3-48cfe4922be3" providerId="ADAL" clId="{CCC1453B-7E78-410A-B307-5CC9DC015BB2}" dt="2025-11-20T23:46:46.613" v="673" actId="478"/>
          <ac:spMkLst>
            <pc:docMk/>
            <pc:sldMk cId="3300904939" sldId="324"/>
            <ac:spMk id="9" creationId="{66F35040-9916-5D84-B8DE-7F4C410F8418}"/>
          </ac:spMkLst>
        </pc:spChg>
      </pc:sldChg>
      <pc:sldChg chg="addSp delSp modSp mod">
        <pc:chgData name="Fernando Oliveira" userId="408f4540-b89a-44a6-9ac3-48cfe4922be3" providerId="ADAL" clId="{CCC1453B-7E78-410A-B307-5CC9DC015BB2}" dt="2025-11-20T23:46:57.887" v="678"/>
        <pc:sldMkLst>
          <pc:docMk/>
          <pc:sldMk cId="2617339080" sldId="325"/>
        </pc:sldMkLst>
        <pc:spChg chg="add del mod">
          <ac:chgData name="Fernando Oliveira" userId="408f4540-b89a-44a6-9ac3-48cfe4922be3" providerId="ADAL" clId="{CCC1453B-7E78-410A-B307-5CC9DC015BB2}" dt="2025-11-20T23:46:54.166" v="676" actId="478"/>
          <ac:spMkLst>
            <pc:docMk/>
            <pc:sldMk cId="2617339080" sldId="325"/>
            <ac:spMk id="2" creationId="{89A6A66A-4349-B777-6B6D-BB4C5FFD94D3}"/>
          </ac:spMkLst>
        </pc:spChg>
        <pc:spChg chg="add mod">
          <ac:chgData name="Fernando Oliveira" userId="408f4540-b89a-44a6-9ac3-48cfe4922be3" providerId="ADAL" clId="{CCC1453B-7E78-410A-B307-5CC9DC015BB2}" dt="2025-11-20T23:46:57.887" v="678"/>
          <ac:spMkLst>
            <pc:docMk/>
            <pc:sldMk cId="2617339080" sldId="325"/>
            <ac:spMk id="7" creationId="{641CBF93-57D7-1485-99FA-BD0ECA0602FD}"/>
          </ac:spMkLst>
        </pc:spChg>
        <pc:spChg chg="del">
          <ac:chgData name="Fernando Oliveira" userId="408f4540-b89a-44a6-9ac3-48cfe4922be3" providerId="ADAL" clId="{CCC1453B-7E78-410A-B307-5CC9DC015BB2}" dt="2025-11-20T23:46:57.130" v="677" actId="478"/>
          <ac:spMkLst>
            <pc:docMk/>
            <pc:sldMk cId="2617339080" sldId="325"/>
            <ac:spMk id="9" creationId="{3F163533-C864-C0C6-422B-9923ED2C4F26}"/>
          </ac:spMkLst>
        </pc:spChg>
      </pc:sldChg>
      <pc:sldChg chg="addSp delSp modSp mod">
        <pc:chgData name="Fernando Oliveira" userId="408f4540-b89a-44a6-9ac3-48cfe4922be3" providerId="ADAL" clId="{CCC1453B-7E78-410A-B307-5CC9DC015BB2}" dt="2025-11-20T23:47:20.598" v="680"/>
        <pc:sldMkLst>
          <pc:docMk/>
          <pc:sldMk cId="3682095926" sldId="326"/>
        </pc:sldMkLst>
        <pc:spChg chg="add mod">
          <ac:chgData name="Fernando Oliveira" userId="408f4540-b89a-44a6-9ac3-48cfe4922be3" providerId="ADAL" clId="{CCC1453B-7E78-410A-B307-5CC9DC015BB2}" dt="2025-11-20T23:47:20.598" v="680"/>
          <ac:spMkLst>
            <pc:docMk/>
            <pc:sldMk cId="3682095926" sldId="326"/>
            <ac:spMk id="2" creationId="{202B3CEB-E888-42C0-C109-E4B9F66B7807}"/>
          </ac:spMkLst>
        </pc:spChg>
        <pc:spChg chg="del">
          <ac:chgData name="Fernando Oliveira" userId="408f4540-b89a-44a6-9ac3-48cfe4922be3" providerId="ADAL" clId="{CCC1453B-7E78-410A-B307-5CC9DC015BB2}" dt="2025-11-20T23:47:19.618" v="679" actId="478"/>
          <ac:spMkLst>
            <pc:docMk/>
            <pc:sldMk cId="3682095926" sldId="326"/>
            <ac:spMk id="9" creationId="{2E48A3CA-FFCC-8F27-D4C3-01DBD4056540}"/>
          </ac:spMkLst>
        </pc:spChg>
      </pc:sldChg>
      <pc:sldChg chg="addSp delSp modSp mod">
        <pc:chgData name="Fernando Oliveira" userId="408f4540-b89a-44a6-9ac3-48cfe4922be3" providerId="ADAL" clId="{CCC1453B-7E78-410A-B307-5CC9DC015BB2}" dt="2025-11-20T23:47:29.179" v="682"/>
        <pc:sldMkLst>
          <pc:docMk/>
          <pc:sldMk cId="978188910" sldId="327"/>
        </pc:sldMkLst>
        <pc:spChg chg="add mod">
          <ac:chgData name="Fernando Oliveira" userId="408f4540-b89a-44a6-9ac3-48cfe4922be3" providerId="ADAL" clId="{CCC1453B-7E78-410A-B307-5CC9DC015BB2}" dt="2025-11-20T23:47:29.179" v="682"/>
          <ac:spMkLst>
            <pc:docMk/>
            <pc:sldMk cId="978188910" sldId="327"/>
            <ac:spMk id="2" creationId="{2653960F-D03B-90F8-69C9-3EAD515279DE}"/>
          </ac:spMkLst>
        </pc:spChg>
        <pc:spChg chg="del">
          <ac:chgData name="Fernando Oliveira" userId="408f4540-b89a-44a6-9ac3-48cfe4922be3" providerId="ADAL" clId="{CCC1453B-7E78-410A-B307-5CC9DC015BB2}" dt="2025-11-20T23:47:27.273" v="681" actId="478"/>
          <ac:spMkLst>
            <pc:docMk/>
            <pc:sldMk cId="978188910" sldId="327"/>
            <ac:spMk id="9" creationId="{F4316B64-78C6-DD00-C49D-B348746CF0AB}"/>
          </ac:spMkLst>
        </pc:spChg>
      </pc:sldChg>
      <pc:sldChg chg="addSp delSp modSp mod">
        <pc:chgData name="Fernando Oliveira" userId="408f4540-b89a-44a6-9ac3-48cfe4922be3" providerId="ADAL" clId="{CCC1453B-7E78-410A-B307-5CC9DC015BB2}" dt="2025-11-20T23:47:38.418" v="684"/>
        <pc:sldMkLst>
          <pc:docMk/>
          <pc:sldMk cId="34816659" sldId="328"/>
        </pc:sldMkLst>
        <pc:spChg chg="add mod">
          <ac:chgData name="Fernando Oliveira" userId="408f4540-b89a-44a6-9ac3-48cfe4922be3" providerId="ADAL" clId="{CCC1453B-7E78-410A-B307-5CC9DC015BB2}" dt="2025-11-20T23:47:38.418" v="684"/>
          <ac:spMkLst>
            <pc:docMk/>
            <pc:sldMk cId="34816659" sldId="328"/>
            <ac:spMk id="2" creationId="{C594D44B-6DE7-4A9A-FFA9-7D18C8474291}"/>
          </ac:spMkLst>
        </pc:spChg>
        <pc:spChg chg="del">
          <ac:chgData name="Fernando Oliveira" userId="408f4540-b89a-44a6-9ac3-48cfe4922be3" providerId="ADAL" clId="{CCC1453B-7E78-410A-B307-5CC9DC015BB2}" dt="2025-11-20T23:47:36.824" v="683" actId="478"/>
          <ac:spMkLst>
            <pc:docMk/>
            <pc:sldMk cId="34816659" sldId="328"/>
            <ac:spMk id="9" creationId="{30A041F8-0F20-B253-24FB-2F39F33A25D8}"/>
          </ac:spMkLst>
        </pc:spChg>
      </pc:sldChg>
      <pc:sldChg chg="addSp delSp modSp mod">
        <pc:chgData name="Fernando Oliveira" userId="408f4540-b89a-44a6-9ac3-48cfe4922be3" providerId="ADAL" clId="{CCC1453B-7E78-410A-B307-5CC9DC015BB2}" dt="2025-11-20T23:55:16.285" v="692"/>
        <pc:sldMkLst>
          <pc:docMk/>
          <pc:sldMk cId="1227416142" sldId="329"/>
        </pc:sldMkLst>
        <pc:spChg chg="add mod">
          <ac:chgData name="Fernando Oliveira" userId="408f4540-b89a-44a6-9ac3-48cfe4922be3" providerId="ADAL" clId="{CCC1453B-7E78-410A-B307-5CC9DC015BB2}" dt="2025-11-20T23:55:16.285" v="692"/>
          <ac:spMkLst>
            <pc:docMk/>
            <pc:sldMk cId="1227416142" sldId="329"/>
            <ac:spMk id="2" creationId="{56D14525-8BBB-CBE9-7CF0-D6B557667142}"/>
          </ac:spMkLst>
        </pc:spChg>
        <pc:spChg chg="del">
          <ac:chgData name="Fernando Oliveira" userId="408f4540-b89a-44a6-9ac3-48cfe4922be3" providerId="ADAL" clId="{CCC1453B-7E78-410A-B307-5CC9DC015BB2}" dt="2025-11-20T23:55:15.242" v="691" actId="478"/>
          <ac:spMkLst>
            <pc:docMk/>
            <pc:sldMk cId="1227416142" sldId="329"/>
            <ac:spMk id="9" creationId="{F3719346-B0FC-7535-5A46-2ACD84179E84}"/>
          </ac:spMkLst>
        </pc:spChg>
      </pc:sldChg>
      <pc:sldChg chg="addSp delSp modSp mod">
        <pc:chgData name="Fernando Oliveira" userId="408f4540-b89a-44a6-9ac3-48cfe4922be3" providerId="ADAL" clId="{CCC1453B-7E78-410A-B307-5CC9DC015BB2}" dt="2025-11-20T23:55:31.338" v="694"/>
        <pc:sldMkLst>
          <pc:docMk/>
          <pc:sldMk cId="2768881837" sldId="330"/>
        </pc:sldMkLst>
        <pc:spChg chg="add mod">
          <ac:chgData name="Fernando Oliveira" userId="408f4540-b89a-44a6-9ac3-48cfe4922be3" providerId="ADAL" clId="{CCC1453B-7E78-410A-B307-5CC9DC015BB2}" dt="2025-11-20T23:55:31.338" v="694"/>
          <ac:spMkLst>
            <pc:docMk/>
            <pc:sldMk cId="2768881837" sldId="330"/>
            <ac:spMk id="2" creationId="{14739734-CAD6-C455-7F03-14ED45990265}"/>
          </ac:spMkLst>
        </pc:spChg>
        <pc:spChg chg="del">
          <ac:chgData name="Fernando Oliveira" userId="408f4540-b89a-44a6-9ac3-48cfe4922be3" providerId="ADAL" clId="{CCC1453B-7E78-410A-B307-5CC9DC015BB2}" dt="2025-11-20T23:55:30.347" v="693" actId="478"/>
          <ac:spMkLst>
            <pc:docMk/>
            <pc:sldMk cId="2768881837" sldId="330"/>
            <ac:spMk id="9" creationId="{D205BEDF-077D-D7A5-0358-A4A33181661A}"/>
          </ac:spMkLst>
        </pc:spChg>
      </pc:sldChg>
      <pc:sldChg chg="addSp delSp modSp mod">
        <pc:chgData name="Fernando Oliveira" userId="408f4540-b89a-44a6-9ac3-48cfe4922be3" providerId="ADAL" clId="{CCC1453B-7E78-410A-B307-5CC9DC015BB2}" dt="2025-11-20T23:55:37.876" v="696"/>
        <pc:sldMkLst>
          <pc:docMk/>
          <pc:sldMk cId="4009475865" sldId="331"/>
        </pc:sldMkLst>
        <pc:spChg chg="add mod">
          <ac:chgData name="Fernando Oliveira" userId="408f4540-b89a-44a6-9ac3-48cfe4922be3" providerId="ADAL" clId="{CCC1453B-7E78-410A-B307-5CC9DC015BB2}" dt="2025-11-20T23:55:37.876" v="696"/>
          <ac:spMkLst>
            <pc:docMk/>
            <pc:sldMk cId="4009475865" sldId="331"/>
            <ac:spMk id="2" creationId="{8DACBC23-78F8-5755-2489-16D164E97940}"/>
          </ac:spMkLst>
        </pc:spChg>
        <pc:spChg chg="del">
          <ac:chgData name="Fernando Oliveira" userId="408f4540-b89a-44a6-9ac3-48cfe4922be3" providerId="ADAL" clId="{CCC1453B-7E78-410A-B307-5CC9DC015BB2}" dt="2025-11-20T23:55:37.443" v="695" actId="478"/>
          <ac:spMkLst>
            <pc:docMk/>
            <pc:sldMk cId="4009475865" sldId="331"/>
            <ac:spMk id="9" creationId="{D6D188FD-BA72-2B22-F15E-26F98CB9D201}"/>
          </ac:spMkLst>
        </pc:spChg>
      </pc:sldChg>
      <pc:sldChg chg="addSp delSp modSp mod">
        <pc:chgData name="Fernando Oliveira" userId="408f4540-b89a-44a6-9ac3-48cfe4922be3" providerId="ADAL" clId="{CCC1453B-7E78-410A-B307-5CC9DC015BB2}" dt="2025-11-20T23:55:42.281" v="698"/>
        <pc:sldMkLst>
          <pc:docMk/>
          <pc:sldMk cId="1814958216" sldId="332"/>
        </pc:sldMkLst>
        <pc:spChg chg="add mod">
          <ac:chgData name="Fernando Oliveira" userId="408f4540-b89a-44a6-9ac3-48cfe4922be3" providerId="ADAL" clId="{CCC1453B-7E78-410A-B307-5CC9DC015BB2}" dt="2025-11-20T23:55:42.281" v="698"/>
          <ac:spMkLst>
            <pc:docMk/>
            <pc:sldMk cId="1814958216" sldId="332"/>
            <ac:spMk id="2" creationId="{5833E564-CE4D-57D8-0667-3F90A96F920F}"/>
          </ac:spMkLst>
        </pc:spChg>
        <pc:spChg chg="del">
          <ac:chgData name="Fernando Oliveira" userId="408f4540-b89a-44a6-9ac3-48cfe4922be3" providerId="ADAL" clId="{CCC1453B-7E78-410A-B307-5CC9DC015BB2}" dt="2025-11-20T23:55:41.977" v="697" actId="478"/>
          <ac:spMkLst>
            <pc:docMk/>
            <pc:sldMk cId="1814958216" sldId="332"/>
            <ac:spMk id="9" creationId="{01693A7A-1DA3-902A-68E4-1005B88B148D}"/>
          </ac:spMkLst>
        </pc:spChg>
      </pc:sldChg>
      <pc:sldChg chg="addSp delSp modSp mod">
        <pc:chgData name="Fernando Oliveira" userId="408f4540-b89a-44a6-9ac3-48cfe4922be3" providerId="ADAL" clId="{CCC1453B-7E78-410A-B307-5CC9DC015BB2}" dt="2025-11-20T23:57:54.642" v="751"/>
        <pc:sldMkLst>
          <pc:docMk/>
          <pc:sldMk cId="4104946388" sldId="333"/>
        </pc:sldMkLst>
        <pc:spChg chg="add mod">
          <ac:chgData name="Fernando Oliveira" userId="408f4540-b89a-44a6-9ac3-48cfe4922be3" providerId="ADAL" clId="{CCC1453B-7E78-410A-B307-5CC9DC015BB2}" dt="2025-11-20T23:57:54.642" v="751"/>
          <ac:spMkLst>
            <pc:docMk/>
            <pc:sldMk cId="4104946388" sldId="333"/>
            <ac:spMk id="2" creationId="{9343B444-9B97-D81D-3905-6E2E9589BC73}"/>
          </ac:spMkLst>
        </pc:spChg>
        <pc:spChg chg="del">
          <ac:chgData name="Fernando Oliveira" userId="408f4540-b89a-44a6-9ac3-48cfe4922be3" providerId="ADAL" clId="{CCC1453B-7E78-410A-B307-5CC9DC015BB2}" dt="2025-11-20T23:57:54.378" v="750" actId="478"/>
          <ac:spMkLst>
            <pc:docMk/>
            <pc:sldMk cId="4104946388" sldId="333"/>
            <ac:spMk id="9" creationId="{2AFE1334-036F-7927-0EF6-BB1C70413EDE}"/>
          </ac:spMkLst>
        </pc:spChg>
      </pc:sldChg>
      <pc:sldChg chg="addSp delSp modSp add mod">
        <pc:chgData name="Fernando Oliveira" userId="408f4540-b89a-44a6-9ac3-48cfe4922be3" providerId="ADAL" clId="{CCC1453B-7E78-410A-B307-5CC9DC015BB2}" dt="2025-11-21T00:27:33.406" v="1767" actId="18714"/>
        <pc:sldMkLst>
          <pc:docMk/>
          <pc:sldMk cId="1420050114" sldId="334"/>
        </pc:sldMkLst>
        <pc:spChg chg="del mod">
          <ac:chgData name="Fernando Oliveira" userId="408f4540-b89a-44a6-9ac3-48cfe4922be3" providerId="ADAL" clId="{CCC1453B-7E78-410A-B307-5CC9DC015BB2}" dt="2025-11-20T22:56:20.416" v="34" actId="478"/>
          <ac:spMkLst>
            <pc:docMk/>
            <pc:sldMk cId="1420050114" sldId="334"/>
            <ac:spMk id="2" creationId="{45A962F6-F2CA-6322-62F0-8191A9A1B600}"/>
          </ac:spMkLst>
        </pc:spChg>
        <pc:spChg chg="del">
          <ac:chgData name="Fernando Oliveira" userId="408f4540-b89a-44a6-9ac3-48cfe4922be3" providerId="ADAL" clId="{CCC1453B-7E78-410A-B307-5CC9DC015BB2}" dt="2025-11-20T22:56:17.473" v="32" actId="478"/>
          <ac:spMkLst>
            <pc:docMk/>
            <pc:sldMk cId="1420050114" sldId="334"/>
            <ac:spMk id="8" creationId="{B86F37F8-201E-1834-DCFC-780CE2B9928C}"/>
          </ac:spMkLst>
        </pc:spChg>
        <pc:spChg chg="del">
          <ac:chgData name="Fernando Oliveira" userId="408f4540-b89a-44a6-9ac3-48cfe4922be3" providerId="ADAL" clId="{CCC1453B-7E78-410A-B307-5CC9DC015BB2}" dt="2025-11-20T22:56:20.416" v="34" actId="478"/>
          <ac:spMkLst>
            <pc:docMk/>
            <pc:sldMk cId="1420050114" sldId="334"/>
            <ac:spMk id="11" creationId="{D03E7484-35E4-670E-848D-E494032AB92E}"/>
          </ac:spMkLst>
        </pc:spChg>
        <pc:spChg chg="del">
          <ac:chgData name="Fernando Oliveira" userId="408f4540-b89a-44a6-9ac3-48cfe4922be3" providerId="ADAL" clId="{CCC1453B-7E78-410A-B307-5CC9DC015BB2}" dt="2025-11-20T22:56:20.416" v="34" actId="478"/>
          <ac:spMkLst>
            <pc:docMk/>
            <pc:sldMk cId="1420050114" sldId="334"/>
            <ac:spMk id="12" creationId="{A17153AC-4179-9613-818D-140EF90F8311}"/>
          </ac:spMkLst>
        </pc:spChg>
        <pc:spChg chg="del">
          <ac:chgData name="Fernando Oliveira" userId="408f4540-b89a-44a6-9ac3-48cfe4922be3" providerId="ADAL" clId="{CCC1453B-7E78-410A-B307-5CC9DC015BB2}" dt="2025-11-20T22:56:20.416" v="34" actId="478"/>
          <ac:spMkLst>
            <pc:docMk/>
            <pc:sldMk cId="1420050114" sldId="334"/>
            <ac:spMk id="13" creationId="{B538D5D7-5470-0D8C-7B9D-595F6947BBBF}"/>
          </ac:spMkLst>
        </pc:spChg>
        <pc:spChg chg="del">
          <ac:chgData name="Fernando Oliveira" userId="408f4540-b89a-44a6-9ac3-48cfe4922be3" providerId="ADAL" clId="{CCC1453B-7E78-410A-B307-5CC9DC015BB2}" dt="2025-11-20T22:56:22.299" v="36" actId="478"/>
          <ac:spMkLst>
            <pc:docMk/>
            <pc:sldMk cId="1420050114" sldId="334"/>
            <ac:spMk id="17" creationId="{7031E60D-8823-056C-667D-71A0693DDF8B}"/>
          </ac:spMkLst>
        </pc:spChg>
        <pc:spChg chg="del">
          <ac:chgData name="Fernando Oliveira" userId="408f4540-b89a-44a6-9ac3-48cfe4922be3" providerId="ADAL" clId="{CCC1453B-7E78-410A-B307-5CC9DC015BB2}" dt="2025-11-20T22:56:20.416" v="34" actId="478"/>
          <ac:spMkLst>
            <pc:docMk/>
            <pc:sldMk cId="1420050114" sldId="334"/>
            <ac:spMk id="19" creationId="{AA897DA1-B68D-3FC5-FA71-CBACAF7DDB48}"/>
          </ac:spMkLst>
        </pc:spChg>
        <pc:spChg chg="del">
          <ac:chgData name="Fernando Oliveira" userId="408f4540-b89a-44a6-9ac3-48cfe4922be3" providerId="ADAL" clId="{CCC1453B-7E78-410A-B307-5CC9DC015BB2}" dt="2025-11-20T22:56:20.416" v="34" actId="478"/>
          <ac:spMkLst>
            <pc:docMk/>
            <pc:sldMk cId="1420050114" sldId="334"/>
            <ac:spMk id="23" creationId="{CF61DE7B-F0D5-155F-032F-0D435C30CD89}"/>
          </ac:spMkLst>
        </pc:spChg>
        <pc:spChg chg="del">
          <ac:chgData name="Fernando Oliveira" userId="408f4540-b89a-44a6-9ac3-48cfe4922be3" providerId="ADAL" clId="{CCC1453B-7E78-410A-B307-5CC9DC015BB2}" dt="2025-11-20T22:56:20.416" v="34" actId="478"/>
          <ac:spMkLst>
            <pc:docMk/>
            <pc:sldMk cId="1420050114" sldId="334"/>
            <ac:spMk id="24" creationId="{9D7545C4-6062-E06A-D2FF-0C7645E7000E}"/>
          </ac:spMkLst>
        </pc:spChg>
        <pc:spChg chg="del">
          <ac:chgData name="Fernando Oliveira" userId="408f4540-b89a-44a6-9ac3-48cfe4922be3" providerId="ADAL" clId="{CCC1453B-7E78-410A-B307-5CC9DC015BB2}" dt="2025-11-20T22:56:20.416" v="34" actId="478"/>
          <ac:spMkLst>
            <pc:docMk/>
            <pc:sldMk cId="1420050114" sldId="334"/>
            <ac:spMk id="26" creationId="{CDD0CEB8-4D2A-66C5-1B98-C726E71BD14A}"/>
          </ac:spMkLst>
        </pc:spChg>
        <pc:spChg chg="del">
          <ac:chgData name="Fernando Oliveira" userId="408f4540-b89a-44a6-9ac3-48cfe4922be3" providerId="ADAL" clId="{CCC1453B-7E78-410A-B307-5CC9DC015BB2}" dt="2025-11-20T22:56:20.416" v="34" actId="478"/>
          <ac:spMkLst>
            <pc:docMk/>
            <pc:sldMk cId="1420050114" sldId="334"/>
            <ac:spMk id="27" creationId="{17A53DB6-C806-096F-B988-EF38D9E54916}"/>
          </ac:spMkLst>
        </pc:spChg>
        <pc:spChg chg="del">
          <ac:chgData name="Fernando Oliveira" userId="408f4540-b89a-44a6-9ac3-48cfe4922be3" providerId="ADAL" clId="{CCC1453B-7E78-410A-B307-5CC9DC015BB2}" dt="2025-11-20T22:56:20.416" v="34" actId="478"/>
          <ac:spMkLst>
            <pc:docMk/>
            <pc:sldMk cId="1420050114" sldId="334"/>
            <ac:spMk id="30" creationId="{4F17488E-1B8F-AC20-B5D2-6D37B4227F4D}"/>
          </ac:spMkLst>
        </pc:spChg>
        <pc:spChg chg="mod">
          <ac:chgData name="Fernando Oliveira" userId="408f4540-b89a-44a6-9ac3-48cfe4922be3" providerId="ADAL" clId="{CCC1453B-7E78-410A-B307-5CC9DC015BB2}" dt="2025-11-20T22:56:26.566" v="37" actId="313"/>
          <ac:spMkLst>
            <pc:docMk/>
            <pc:sldMk cId="1420050114" sldId="334"/>
            <ac:spMk id="58" creationId="{13025F6F-5378-3CB5-164F-3B5EEFA7E554}"/>
          </ac:spMkLst>
        </pc:spChg>
        <pc:graphicFrameChg chg="add del mod modGraphic">
          <ac:chgData name="Fernando Oliveira" userId="408f4540-b89a-44a6-9ac3-48cfe4922be3" providerId="ADAL" clId="{CCC1453B-7E78-410A-B307-5CC9DC015BB2}" dt="2025-11-20T23:34:39.549" v="410" actId="478"/>
          <ac:graphicFrameMkLst>
            <pc:docMk/>
            <pc:sldMk cId="1420050114" sldId="334"/>
            <ac:graphicFrameMk id="9" creationId="{61203B0A-A792-0AA8-BA37-A5F9DE1F2BE9}"/>
          </ac:graphicFrameMkLst>
        </pc:graphicFrameChg>
        <pc:graphicFrameChg chg="add mod modGraphic">
          <ac:chgData name="Fernando Oliveira" userId="408f4540-b89a-44a6-9ac3-48cfe4922be3" providerId="ADAL" clId="{CCC1453B-7E78-410A-B307-5CC9DC015BB2}" dt="2025-11-21T00:27:33.406" v="1767" actId="18714"/>
          <ac:graphicFrameMkLst>
            <pc:docMk/>
            <pc:sldMk cId="1420050114" sldId="334"/>
            <ac:graphicFrameMk id="31" creationId="{0C69D928-1795-D14B-0A56-ABCDAEEF14C6}"/>
          </ac:graphicFrameMkLst>
        </pc:graphicFrameChg>
        <pc:picChg chg="del">
          <ac:chgData name="Fernando Oliveira" userId="408f4540-b89a-44a6-9ac3-48cfe4922be3" providerId="ADAL" clId="{CCC1453B-7E78-410A-B307-5CC9DC015BB2}" dt="2025-11-20T22:56:21.175" v="35" actId="478"/>
          <ac:picMkLst>
            <pc:docMk/>
            <pc:sldMk cId="1420050114" sldId="334"/>
            <ac:picMk id="16" creationId="{11676598-C538-9A74-2582-8B1E07EB8EFC}"/>
          </ac:picMkLst>
        </pc:picChg>
      </pc:sldChg>
      <pc:sldChg chg="addSp delSp modSp add mod">
        <pc:chgData name="Fernando Oliveira" userId="408f4540-b89a-44a6-9ac3-48cfe4922be3" providerId="ADAL" clId="{CCC1453B-7E78-410A-B307-5CC9DC015BB2}" dt="2025-11-20T23:15:39.174" v="181" actId="20577"/>
        <pc:sldMkLst>
          <pc:docMk/>
          <pc:sldMk cId="4288431322" sldId="335"/>
        </pc:sldMkLst>
        <pc:spChg chg="del">
          <ac:chgData name="Fernando Oliveira" userId="408f4540-b89a-44a6-9ac3-48cfe4922be3" providerId="ADAL" clId="{CCC1453B-7E78-410A-B307-5CC9DC015BB2}" dt="2025-11-20T23:04:27.804" v="67" actId="478"/>
          <ac:spMkLst>
            <pc:docMk/>
            <pc:sldMk cId="4288431322" sldId="335"/>
            <ac:spMk id="2" creationId="{A119CECD-567A-B762-3592-D821CB1A22CC}"/>
          </ac:spMkLst>
        </pc:spChg>
        <pc:spChg chg="del mod">
          <ac:chgData name="Fernando Oliveira" userId="408f4540-b89a-44a6-9ac3-48cfe4922be3" providerId="ADAL" clId="{CCC1453B-7E78-410A-B307-5CC9DC015BB2}" dt="2025-11-20T23:09:21.148" v="79" actId="478"/>
          <ac:spMkLst>
            <pc:docMk/>
            <pc:sldMk cId="4288431322" sldId="335"/>
            <ac:spMk id="8" creationId="{A190CDB2-D42C-B439-AC18-D9C52240BC04}"/>
          </ac:spMkLst>
        </pc:spChg>
        <pc:spChg chg="add mod">
          <ac:chgData name="Fernando Oliveira" userId="408f4540-b89a-44a6-9ac3-48cfe4922be3" providerId="ADAL" clId="{CCC1453B-7E78-410A-B307-5CC9DC015BB2}" dt="2025-11-20T23:07:57.978" v="70"/>
          <ac:spMkLst>
            <pc:docMk/>
            <pc:sldMk cId="4288431322" sldId="335"/>
            <ac:spMk id="9" creationId="{FE6A4A4B-B02E-03A9-0EE1-D72EB261E015}"/>
          </ac:spMkLst>
        </pc:spChg>
        <pc:spChg chg="del">
          <ac:chgData name="Fernando Oliveira" userId="408f4540-b89a-44a6-9ac3-48cfe4922be3" providerId="ADAL" clId="{CCC1453B-7E78-410A-B307-5CC9DC015BB2}" dt="2025-11-20T23:04:27.804" v="67" actId="478"/>
          <ac:spMkLst>
            <pc:docMk/>
            <pc:sldMk cId="4288431322" sldId="335"/>
            <ac:spMk id="12" creationId="{301A43EE-C0DB-2337-A101-FC6F387DD1B9}"/>
          </ac:spMkLst>
        </pc:spChg>
        <pc:spChg chg="del">
          <ac:chgData name="Fernando Oliveira" userId="408f4540-b89a-44a6-9ac3-48cfe4922be3" providerId="ADAL" clId="{CCC1453B-7E78-410A-B307-5CC9DC015BB2}" dt="2025-11-20T23:04:27.804" v="67" actId="478"/>
          <ac:spMkLst>
            <pc:docMk/>
            <pc:sldMk cId="4288431322" sldId="335"/>
            <ac:spMk id="13" creationId="{E1665E9B-FA6C-7E36-C1E7-3E8A92CE1268}"/>
          </ac:spMkLst>
        </pc:spChg>
        <pc:spChg chg="del">
          <ac:chgData name="Fernando Oliveira" userId="408f4540-b89a-44a6-9ac3-48cfe4922be3" providerId="ADAL" clId="{CCC1453B-7E78-410A-B307-5CC9DC015BB2}" dt="2025-11-20T23:04:27.804" v="67" actId="478"/>
          <ac:spMkLst>
            <pc:docMk/>
            <pc:sldMk cId="4288431322" sldId="335"/>
            <ac:spMk id="17" creationId="{6C12FBB0-BDEC-DEB4-55F2-EAF09CBCAA8E}"/>
          </ac:spMkLst>
        </pc:spChg>
        <pc:spChg chg="del">
          <ac:chgData name="Fernando Oliveira" userId="408f4540-b89a-44a6-9ac3-48cfe4922be3" providerId="ADAL" clId="{CCC1453B-7E78-410A-B307-5CC9DC015BB2}" dt="2025-11-20T23:04:27.804" v="67" actId="478"/>
          <ac:spMkLst>
            <pc:docMk/>
            <pc:sldMk cId="4288431322" sldId="335"/>
            <ac:spMk id="19" creationId="{187A202E-CC24-ED03-D4C0-BF0C1B236536}"/>
          </ac:spMkLst>
        </pc:spChg>
        <pc:spChg chg="del">
          <ac:chgData name="Fernando Oliveira" userId="408f4540-b89a-44a6-9ac3-48cfe4922be3" providerId="ADAL" clId="{CCC1453B-7E78-410A-B307-5CC9DC015BB2}" dt="2025-11-20T23:04:27.804" v="67" actId="478"/>
          <ac:spMkLst>
            <pc:docMk/>
            <pc:sldMk cId="4288431322" sldId="335"/>
            <ac:spMk id="23" creationId="{1CEAF744-7C96-6679-C087-7E42C0D2B22A}"/>
          </ac:spMkLst>
        </pc:spChg>
        <pc:spChg chg="del">
          <ac:chgData name="Fernando Oliveira" userId="408f4540-b89a-44a6-9ac3-48cfe4922be3" providerId="ADAL" clId="{CCC1453B-7E78-410A-B307-5CC9DC015BB2}" dt="2025-11-20T23:04:27.804" v="67" actId="478"/>
          <ac:spMkLst>
            <pc:docMk/>
            <pc:sldMk cId="4288431322" sldId="335"/>
            <ac:spMk id="24" creationId="{ECF2201D-5E02-1FD1-E6E1-5D6DCD869F08}"/>
          </ac:spMkLst>
        </pc:spChg>
        <pc:spChg chg="del">
          <ac:chgData name="Fernando Oliveira" userId="408f4540-b89a-44a6-9ac3-48cfe4922be3" providerId="ADAL" clId="{CCC1453B-7E78-410A-B307-5CC9DC015BB2}" dt="2025-11-20T23:04:27.804" v="67" actId="478"/>
          <ac:spMkLst>
            <pc:docMk/>
            <pc:sldMk cId="4288431322" sldId="335"/>
            <ac:spMk id="26" creationId="{1AC0EF2E-7226-15FA-1ACE-A23B70F30FE3}"/>
          </ac:spMkLst>
        </pc:spChg>
        <pc:spChg chg="del">
          <ac:chgData name="Fernando Oliveira" userId="408f4540-b89a-44a6-9ac3-48cfe4922be3" providerId="ADAL" clId="{CCC1453B-7E78-410A-B307-5CC9DC015BB2}" dt="2025-11-20T23:04:27.804" v="67" actId="478"/>
          <ac:spMkLst>
            <pc:docMk/>
            <pc:sldMk cId="4288431322" sldId="335"/>
            <ac:spMk id="27" creationId="{F485183B-434C-5EBF-2D09-1BAF2DEC00C3}"/>
          </ac:spMkLst>
        </pc:spChg>
        <pc:spChg chg="del">
          <ac:chgData name="Fernando Oliveira" userId="408f4540-b89a-44a6-9ac3-48cfe4922be3" providerId="ADAL" clId="{CCC1453B-7E78-410A-B307-5CC9DC015BB2}" dt="2025-11-20T23:04:27.804" v="67" actId="478"/>
          <ac:spMkLst>
            <pc:docMk/>
            <pc:sldMk cId="4288431322" sldId="335"/>
            <ac:spMk id="30" creationId="{59B0882D-34EE-8DE1-0339-EE51AB57ECD6}"/>
          </ac:spMkLst>
        </pc:spChg>
        <pc:spChg chg="add mod">
          <ac:chgData name="Fernando Oliveira" userId="408f4540-b89a-44a6-9ac3-48cfe4922be3" providerId="ADAL" clId="{CCC1453B-7E78-410A-B307-5CC9DC015BB2}" dt="2025-11-20T23:07:48.733" v="69"/>
          <ac:spMkLst>
            <pc:docMk/>
            <pc:sldMk cId="4288431322" sldId="335"/>
            <ac:spMk id="33" creationId="{2BF24B0D-1DA3-2FF6-5964-4551BF899067}"/>
          </ac:spMkLst>
        </pc:spChg>
        <pc:spChg chg="add mod">
          <ac:chgData name="Fernando Oliveira" userId="408f4540-b89a-44a6-9ac3-48cfe4922be3" providerId="ADAL" clId="{CCC1453B-7E78-410A-B307-5CC9DC015BB2}" dt="2025-11-20T23:07:48.733" v="69"/>
          <ac:spMkLst>
            <pc:docMk/>
            <pc:sldMk cId="4288431322" sldId="335"/>
            <ac:spMk id="39" creationId="{C805EFB8-3410-D6C8-78F8-13575D6F0F32}"/>
          </ac:spMkLst>
        </pc:spChg>
        <pc:spChg chg="add mod">
          <ac:chgData name="Fernando Oliveira" userId="408f4540-b89a-44a6-9ac3-48cfe4922be3" providerId="ADAL" clId="{CCC1453B-7E78-410A-B307-5CC9DC015BB2}" dt="2025-11-20T23:07:48.733" v="69"/>
          <ac:spMkLst>
            <pc:docMk/>
            <pc:sldMk cId="4288431322" sldId="335"/>
            <ac:spMk id="41" creationId="{CC789F24-B268-C8AE-9DCA-ACEFF05AE349}"/>
          </ac:spMkLst>
        </pc:spChg>
        <pc:spChg chg="add mod">
          <ac:chgData name="Fernando Oliveira" userId="408f4540-b89a-44a6-9ac3-48cfe4922be3" providerId="ADAL" clId="{CCC1453B-7E78-410A-B307-5CC9DC015BB2}" dt="2025-11-20T23:07:48.733" v="69"/>
          <ac:spMkLst>
            <pc:docMk/>
            <pc:sldMk cId="4288431322" sldId="335"/>
            <ac:spMk id="42" creationId="{E6FBC855-8A5F-2BE9-FFF8-EAB6AADA0B54}"/>
          </ac:spMkLst>
        </pc:spChg>
        <pc:spChg chg="add mod">
          <ac:chgData name="Fernando Oliveira" userId="408f4540-b89a-44a6-9ac3-48cfe4922be3" providerId="ADAL" clId="{CCC1453B-7E78-410A-B307-5CC9DC015BB2}" dt="2025-11-20T23:07:48.733" v="69"/>
          <ac:spMkLst>
            <pc:docMk/>
            <pc:sldMk cId="4288431322" sldId="335"/>
            <ac:spMk id="49" creationId="{624F89E9-59B6-1B74-6BF0-59007E2218F7}"/>
          </ac:spMkLst>
        </pc:spChg>
        <pc:spChg chg="add mod">
          <ac:chgData name="Fernando Oliveira" userId="408f4540-b89a-44a6-9ac3-48cfe4922be3" providerId="ADAL" clId="{CCC1453B-7E78-410A-B307-5CC9DC015BB2}" dt="2025-11-20T23:07:48.733" v="69"/>
          <ac:spMkLst>
            <pc:docMk/>
            <pc:sldMk cId="4288431322" sldId="335"/>
            <ac:spMk id="50" creationId="{246AF8C6-095F-8453-E6CD-5EBC31C35859}"/>
          </ac:spMkLst>
        </pc:spChg>
        <pc:spChg chg="add mod">
          <ac:chgData name="Fernando Oliveira" userId="408f4540-b89a-44a6-9ac3-48cfe4922be3" providerId="ADAL" clId="{CCC1453B-7E78-410A-B307-5CC9DC015BB2}" dt="2025-11-20T23:07:48.733" v="69"/>
          <ac:spMkLst>
            <pc:docMk/>
            <pc:sldMk cId="4288431322" sldId="335"/>
            <ac:spMk id="51" creationId="{1168E44B-1175-0C4C-FB14-7174EC1D8019}"/>
          </ac:spMkLst>
        </pc:spChg>
        <pc:spChg chg="add mod">
          <ac:chgData name="Fernando Oliveira" userId="408f4540-b89a-44a6-9ac3-48cfe4922be3" providerId="ADAL" clId="{CCC1453B-7E78-410A-B307-5CC9DC015BB2}" dt="2025-11-20T23:07:48.733" v="69"/>
          <ac:spMkLst>
            <pc:docMk/>
            <pc:sldMk cId="4288431322" sldId="335"/>
            <ac:spMk id="52" creationId="{75382FCE-1449-1C65-BDE8-CD46E83B99FE}"/>
          </ac:spMkLst>
        </pc:spChg>
        <pc:spChg chg="add mod">
          <ac:chgData name="Fernando Oliveira" userId="408f4540-b89a-44a6-9ac3-48cfe4922be3" providerId="ADAL" clId="{CCC1453B-7E78-410A-B307-5CC9DC015BB2}" dt="2025-11-20T23:07:48.733" v="69"/>
          <ac:spMkLst>
            <pc:docMk/>
            <pc:sldMk cId="4288431322" sldId="335"/>
            <ac:spMk id="53" creationId="{B0627817-ADA1-19E3-727A-E49BCD856847}"/>
          </ac:spMkLst>
        </pc:spChg>
        <pc:spChg chg="add del mod">
          <ac:chgData name="Fernando Oliveira" userId="408f4540-b89a-44a6-9ac3-48cfe4922be3" providerId="ADAL" clId="{CCC1453B-7E78-410A-B307-5CC9DC015BB2}" dt="2025-11-20T23:09:05.927" v="74" actId="478"/>
          <ac:spMkLst>
            <pc:docMk/>
            <pc:sldMk cId="4288431322" sldId="335"/>
            <ac:spMk id="55" creationId="{ABDFFCF8-116C-9315-E903-35751A43A198}"/>
          </ac:spMkLst>
        </pc:spChg>
        <pc:spChg chg="add del mod">
          <ac:chgData name="Fernando Oliveira" userId="408f4540-b89a-44a6-9ac3-48cfe4922be3" providerId="ADAL" clId="{CCC1453B-7E78-410A-B307-5CC9DC015BB2}" dt="2025-11-20T23:09:05.927" v="74" actId="478"/>
          <ac:spMkLst>
            <pc:docMk/>
            <pc:sldMk cId="4288431322" sldId="335"/>
            <ac:spMk id="59" creationId="{93A330B8-016E-DD3D-CF51-2A50BC032179}"/>
          </ac:spMkLst>
        </pc:spChg>
        <pc:spChg chg="add del mod">
          <ac:chgData name="Fernando Oliveira" userId="408f4540-b89a-44a6-9ac3-48cfe4922be3" providerId="ADAL" clId="{CCC1453B-7E78-410A-B307-5CC9DC015BB2}" dt="2025-11-20T23:09:05.927" v="74" actId="478"/>
          <ac:spMkLst>
            <pc:docMk/>
            <pc:sldMk cId="4288431322" sldId="335"/>
            <ac:spMk id="60" creationId="{BF1D31F7-B491-8C12-7739-8E6AE49E3521}"/>
          </ac:spMkLst>
        </pc:spChg>
        <pc:spChg chg="add del mod">
          <ac:chgData name="Fernando Oliveira" userId="408f4540-b89a-44a6-9ac3-48cfe4922be3" providerId="ADAL" clId="{CCC1453B-7E78-410A-B307-5CC9DC015BB2}" dt="2025-11-20T23:09:05.927" v="74" actId="478"/>
          <ac:spMkLst>
            <pc:docMk/>
            <pc:sldMk cId="4288431322" sldId="335"/>
            <ac:spMk id="61" creationId="{1DC95053-8F9A-1A67-7790-7495177002AF}"/>
          </ac:spMkLst>
        </pc:spChg>
        <pc:spChg chg="add del mod">
          <ac:chgData name="Fernando Oliveira" userId="408f4540-b89a-44a6-9ac3-48cfe4922be3" providerId="ADAL" clId="{CCC1453B-7E78-410A-B307-5CC9DC015BB2}" dt="2025-11-20T23:09:05.927" v="74" actId="478"/>
          <ac:spMkLst>
            <pc:docMk/>
            <pc:sldMk cId="4288431322" sldId="335"/>
            <ac:spMk id="67" creationId="{6320C239-EF45-B16D-935C-20C480A5529D}"/>
          </ac:spMkLst>
        </pc:spChg>
        <pc:spChg chg="add del mod">
          <ac:chgData name="Fernando Oliveira" userId="408f4540-b89a-44a6-9ac3-48cfe4922be3" providerId="ADAL" clId="{CCC1453B-7E78-410A-B307-5CC9DC015BB2}" dt="2025-11-20T23:09:05.927" v="74" actId="478"/>
          <ac:spMkLst>
            <pc:docMk/>
            <pc:sldMk cId="4288431322" sldId="335"/>
            <ac:spMk id="68" creationId="{D517D825-43BD-26F4-8647-FCD05BB7B588}"/>
          </ac:spMkLst>
        </pc:spChg>
        <pc:spChg chg="add del mod">
          <ac:chgData name="Fernando Oliveira" userId="408f4540-b89a-44a6-9ac3-48cfe4922be3" providerId="ADAL" clId="{CCC1453B-7E78-410A-B307-5CC9DC015BB2}" dt="2025-11-20T23:09:05.927" v="74" actId="478"/>
          <ac:spMkLst>
            <pc:docMk/>
            <pc:sldMk cId="4288431322" sldId="335"/>
            <ac:spMk id="70" creationId="{C3130424-57D3-CA69-3B61-89867E08F91E}"/>
          </ac:spMkLst>
        </pc:spChg>
        <pc:spChg chg="add del mod">
          <ac:chgData name="Fernando Oliveira" userId="408f4540-b89a-44a6-9ac3-48cfe4922be3" providerId="ADAL" clId="{CCC1453B-7E78-410A-B307-5CC9DC015BB2}" dt="2025-11-20T23:09:05.927" v="74" actId="478"/>
          <ac:spMkLst>
            <pc:docMk/>
            <pc:sldMk cId="4288431322" sldId="335"/>
            <ac:spMk id="76" creationId="{28FCC129-684A-2AFF-0A11-ED8B6E348EEC}"/>
          </ac:spMkLst>
        </pc:spChg>
        <pc:spChg chg="add del mod">
          <ac:chgData name="Fernando Oliveira" userId="408f4540-b89a-44a6-9ac3-48cfe4922be3" providerId="ADAL" clId="{CCC1453B-7E78-410A-B307-5CC9DC015BB2}" dt="2025-11-20T23:09:05.927" v="74" actId="478"/>
          <ac:spMkLst>
            <pc:docMk/>
            <pc:sldMk cId="4288431322" sldId="335"/>
            <ac:spMk id="78" creationId="{BC5388D2-7313-822D-4EA9-9F7133D3E042}"/>
          </ac:spMkLst>
        </pc:spChg>
        <pc:spChg chg="add del mod">
          <ac:chgData name="Fernando Oliveira" userId="408f4540-b89a-44a6-9ac3-48cfe4922be3" providerId="ADAL" clId="{CCC1453B-7E78-410A-B307-5CC9DC015BB2}" dt="2025-11-20T23:09:05.927" v="74" actId="478"/>
          <ac:spMkLst>
            <pc:docMk/>
            <pc:sldMk cId="4288431322" sldId="335"/>
            <ac:spMk id="79" creationId="{1EC6D9C4-9C46-9E9E-1E9B-38620BFDBFC2}"/>
          </ac:spMkLst>
        </pc:spChg>
        <pc:spChg chg="add mod">
          <ac:chgData name="Fernando Oliveira" userId="408f4540-b89a-44a6-9ac3-48cfe4922be3" providerId="ADAL" clId="{CCC1453B-7E78-410A-B307-5CC9DC015BB2}" dt="2025-11-20T23:11:24.180" v="140" actId="1076"/>
          <ac:spMkLst>
            <pc:docMk/>
            <pc:sldMk cId="4288431322" sldId="335"/>
            <ac:spMk id="87" creationId="{E5BB5068-2B2A-E598-F3CE-33CA33C95753}"/>
          </ac:spMkLst>
        </pc:spChg>
        <pc:spChg chg="add mod">
          <ac:chgData name="Fernando Oliveira" userId="408f4540-b89a-44a6-9ac3-48cfe4922be3" providerId="ADAL" clId="{CCC1453B-7E78-410A-B307-5CC9DC015BB2}" dt="2025-11-20T23:15:39.174" v="181" actId="20577"/>
          <ac:spMkLst>
            <pc:docMk/>
            <pc:sldMk cId="4288431322" sldId="335"/>
            <ac:spMk id="88" creationId="{9A4D68CC-3151-2238-C958-78DA7B0FF7DE}"/>
          </ac:spMkLst>
        </pc:spChg>
        <pc:picChg chg="del">
          <ac:chgData name="Fernando Oliveira" userId="408f4540-b89a-44a6-9ac3-48cfe4922be3" providerId="ADAL" clId="{CCC1453B-7E78-410A-B307-5CC9DC015BB2}" dt="2025-11-20T23:04:24.143" v="66" actId="478"/>
          <ac:picMkLst>
            <pc:docMk/>
            <pc:sldMk cId="4288431322" sldId="335"/>
            <ac:picMk id="16" creationId="{97F32C6C-0BA4-7FD2-021A-F93434F3803B}"/>
          </ac:picMkLst>
        </pc:picChg>
        <pc:picChg chg="add mod">
          <ac:chgData name="Fernando Oliveira" userId="408f4540-b89a-44a6-9ac3-48cfe4922be3" providerId="ADAL" clId="{CCC1453B-7E78-410A-B307-5CC9DC015BB2}" dt="2025-11-20T23:10:29.083" v="94" actId="1076"/>
          <ac:picMkLst>
            <pc:docMk/>
            <pc:sldMk cId="4288431322" sldId="335"/>
            <ac:picMk id="89" creationId="{F74667A9-FDCF-8C77-78AD-901DD1393ED6}"/>
          </ac:picMkLst>
        </pc:picChg>
      </pc:sldChg>
      <pc:sldChg chg="delSp add del mod">
        <pc:chgData name="Fernando Oliveira" userId="408f4540-b89a-44a6-9ac3-48cfe4922be3" providerId="ADAL" clId="{CCC1453B-7E78-410A-B307-5CC9DC015BB2}" dt="2025-11-20T23:14:11.521" v="169" actId="47"/>
        <pc:sldMkLst>
          <pc:docMk/>
          <pc:sldMk cId="3171101193" sldId="336"/>
        </pc:sldMkLst>
        <pc:spChg chg="del">
          <ac:chgData name="Fernando Oliveira" userId="408f4540-b89a-44a6-9ac3-48cfe4922be3" providerId="ADAL" clId="{CCC1453B-7E78-410A-B307-5CC9DC015BB2}" dt="2025-11-20T23:12:13.719" v="143" actId="478"/>
          <ac:spMkLst>
            <pc:docMk/>
            <pc:sldMk cId="3171101193" sldId="336"/>
            <ac:spMk id="87" creationId="{CA7A762A-C85D-87AD-7152-1435C035D6ED}"/>
          </ac:spMkLst>
        </pc:spChg>
        <pc:spChg chg="del">
          <ac:chgData name="Fernando Oliveira" userId="408f4540-b89a-44a6-9ac3-48cfe4922be3" providerId="ADAL" clId="{CCC1453B-7E78-410A-B307-5CC9DC015BB2}" dt="2025-11-20T23:12:15.234" v="144" actId="478"/>
          <ac:spMkLst>
            <pc:docMk/>
            <pc:sldMk cId="3171101193" sldId="336"/>
            <ac:spMk id="88" creationId="{1661F17A-252B-AC35-34A6-CBE6F6149300}"/>
          </ac:spMkLst>
        </pc:spChg>
        <pc:picChg chg="del">
          <ac:chgData name="Fernando Oliveira" userId="408f4540-b89a-44a6-9ac3-48cfe4922be3" providerId="ADAL" clId="{CCC1453B-7E78-410A-B307-5CC9DC015BB2}" dt="2025-11-20T23:12:11.232" v="142" actId="478"/>
          <ac:picMkLst>
            <pc:docMk/>
            <pc:sldMk cId="3171101193" sldId="336"/>
            <ac:picMk id="89" creationId="{4E2B5C7E-DF34-5D95-6B2C-D563DC67C784}"/>
          </ac:picMkLst>
        </pc:picChg>
      </pc:sldChg>
      <pc:sldChg chg="addSp delSp modSp add mod">
        <pc:chgData name="Fernando Oliveira" userId="408f4540-b89a-44a6-9ac3-48cfe4922be3" providerId="ADAL" clId="{CCC1453B-7E78-410A-B307-5CC9DC015BB2}" dt="2025-11-21T00:07:21.737" v="1304" actId="404"/>
        <pc:sldMkLst>
          <pc:docMk/>
          <pc:sldMk cId="3645355614" sldId="336"/>
        </pc:sldMkLst>
        <pc:spChg chg="add mod">
          <ac:chgData name="Fernando Oliveira" userId="408f4540-b89a-44a6-9ac3-48cfe4922be3" providerId="ADAL" clId="{CCC1453B-7E78-410A-B307-5CC9DC015BB2}" dt="2025-11-21T00:07:21.737" v="1304" actId="404"/>
          <ac:spMkLst>
            <pc:docMk/>
            <pc:sldMk cId="3645355614" sldId="336"/>
            <ac:spMk id="8" creationId="{4A03102E-1D05-6B51-3600-06490D3C2890}"/>
          </ac:spMkLst>
        </pc:spChg>
        <pc:spChg chg="del">
          <ac:chgData name="Fernando Oliveira" userId="408f4540-b89a-44a6-9ac3-48cfe4922be3" providerId="ADAL" clId="{CCC1453B-7E78-410A-B307-5CC9DC015BB2}" dt="2025-11-20T23:58:11.492" v="757" actId="478"/>
          <ac:spMkLst>
            <pc:docMk/>
            <pc:sldMk cId="3645355614" sldId="336"/>
            <ac:spMk id="11" creationId="{67AD2104-70C6-BA61-CF28-AC4F97712C06}"/>
          </ac:spMkLst>
        </pc:spChg>
        <pc:spChg chg="del">
          <ac:chgData name="Fernando Oliveira" userId="408f4540-b89a-44a6-9ac3-48cfe4922be3" providerId="ADAL" clId="{CCC1453B-7E78-410A-B307-5CC9DC015BB2}" dt="2025-11-20T23:58:10.076" v="756" actId="478"/>
          <ac:spMkLst>
            <pc:docMk/>
            <pc:sldMk cId="3645355614" sldId="336"/>
            <ac:spMk id="12" creationId="{3F1F67C0-5C75-A7D7-BF91-1ABBA3374A50}"/>
          </ac:spMkLst>
        </pc:spChg>
        <pc:picChg chg="del">
          <ac:chgData name="Fernando Oliveira" userId="408f4540-b89a-44a6-9ac3-48cfe4922be3" providerId="ADAL" clId="{CCC1453B-7E78-410A-B307-5CC9DC015BB2}" dt="2025-11-20T23:58:08.210" v="754" actId="478"/>
          <ac:picMkLst>
            <pc:docMk/>
            <pc:sldMk cId="3645355614" sldId="336"/>
            <ac:picMk id="7" creationId="{EC0090B8-2DAE-D047-9B0E-795053172C3A}"/>
          </ac:picMkLst>
        </pc:picChg>
        <pc:picChg chg="del">
          <ac:chgData name="Fernando Oliveira" userId="408f4540-b89a-44a6-9ac3-48cfe4922be3" providerId="ADAL" clId="{CCC1453B-7E78-410A-B307-5CC9DC015BB2}" dt="2025-11-20T23:58:07.352" v="753" actId="478"/>
          <ac:picMkLst>
            <pc:docMk/>
            <pc:sldMk cId="3645355614" sldId="336"/>
            <ac:picMk id="13" creationId="{0E2358BA-FFC7-88CA-F1B4-073295E0F95D}"/>
          </ac:picMkLst>
        </pc:picChg>
        <pc:cxnChg chg="del mod">
          <ac:chgData name="Fernando Oliveira" userId="408f4540-b89a-44a6-9ac3-48cfe4922be3" providerId="ADAL" clId="{CCC1453B-7E78-410A-B307-5CC9DC015BB2}" dt="2025-11-20T23:58:08.854" v="755" actId="478"/>
          <ac:cxnSpMkLst>
            <pc:docMk/>
            <pc:sldMk cId="3645355614" sldId="336"/>
            <ac:cxnSpMk id="17" creationId="{4711EF16-6C88-57B9-0FF3-AF31D1927DE0}"/>
          </ac:cxnSpMkLst>
        </pc:cxnChg>
      </pc:sldChg>
      <pc:sldChg chg="modSp add mod">
        <pc:chgData name="Fernando Oliveira" userId="408f4540-b89a-44a6-9ac3-48cfe4922be3" providerId="ADAL" clId="{CCC1453B-7E78-410A-B307-5CC9DC015BB2}" dt="2025-11-21T00:04:03.928" v="1119" actId="20577"/>
        <pc:sldMkLst>
          <pc:docMk/>
          <pc:sldMk cId="934418824" sldId="337"/>
        </pc:sldMkLst>
        <pc:spChg chg="mod">
          <ac:chgData name="Fernando Oliveira" userId="408f4540-b89a-44a6-9ac3-48cfe4922be3" providerId="ADAL" clId="{CCC1453B-7E78-410A-B307-5CC9DC015BB2}" dt="2025-11-21T00:01:30.420" v="831" actId="20577"/>
          <ac:spMkLst>
            <pc:docMk/>
            <pc:sldMk cId="934418824" sldId="337"/>
            <ac:spMk id="2" creationId="{E6884481-C3E8-76AE-0BA3-13D69B6C946F}"/>
          </ac:spMkLst>
        </pc:spChg>
        <pc:spChg chg="mod">
          <ac:chgData name="Fernando Oliveira" userId="408f4540-b89a-44a6-9ac3-48cfe4922be3" providerId="ADAL" clId="{CCC1453B-7E78-410A-B307-5CC9DC015BB2}" dt="2025-11-21T00:04:03.928" v="1119" actId="20577"/>
          <ac:spMkLst>
            <pc:docMk/>
            <pc:sldMk cId="934418824" sldId="337"/>
            <ac:spMk id="8" creationId="{90342F4A-0D9C-EFA4-3C38-2A06A2E1EA1C}"/>
          </ac:spMkLst>
        </pc:spChg>
      </pc:sldChg>
      <pc:sldChg chg="add">
        <pc:chgData name="Fernando Oliveira" userId="408f4540-b89a-44a6-9ac3-48cfe4922be3" providerId="ADAL" clId="{CCC1453B-7E78-410A-B307-5CC9DC015BB2}" dt="2025-11-21T00:04:15.886" v="1120"/>
        <pc:sldMkLst>
          <pc:docMk/>
          <pc:sldMk cId="3977143432" sldId="338"/>
        </pc:sldMkLst>
      </pc:sldChg>
      <pc:sldChg chg="addSp delSp modSp add mod">
        <pc:chgData name="Fernando Oliveira" userId="408f4540-b89a-44a6-9ac3-48cfe4922be3" providerId="ADAL" clId="{CCC1453B-7E78-410A-B307-5CC9DC015BB2}" dt="2025-11-21T00:07:58.481" v="1322" actId="14100"/>
        <pc:sldMkLst>
          <pc:docMk/>
          <pc:sldMk cId="2147206077" sldId="339"/>
        </pc:sldMkLst>
        <pc:spChg chg="mod">
          <ac:chgData name="Fernando Oliveira" userId="408f4540-b89a-44a6-9ac3-48cfe4922be3" providerId="ADAL" clId="{CCC1453B-7E78-410A-B307-5CC9DC015BB2}" dt="2025-11-21T00:06:30.003" v="1200" actId="20577"/>
          <ac:spMkLst>
            <pc:docMk/>
            <pc:sldMk cId="2147206077" sldId="339"/>
            <ac:spMk id="2" creationId="{F036CD39-B4C2-9A34-F0E4-DE253D1FB057}"/>
          </ac:spMkLst>
        </pc:spChg>
        <pc:spChg chg="add mod">
          <ac:chgData name="Fernando Oliveira" userId="408f4540-b89a-44a6-9ac3-48cfe4922be3" providerId="ADAL" clId="{CCC1453B-7E78-410A-B307-5CC9DC015BB2}" dt="2025-11-21T00:07:58.481" v="1322" actId="14100"/>
          <ac:spMkLst>
            <pc:docMk/>
            <pc:sldMk cId="2147206077" sldId="339"/>
            <ac:spMk id="7" creationId="{DCC5B67D-C383-CCF3-9191-44BE64D0E19C}"/>
          </ac:spMkLst>
        </pc:spChg>
        <pc:spChg chg="del">
          <ac:chgData name="Fernando Oliveira" userId="408f4540-b89a-44a6-9ac3-48cfe4922be3" providerId="ADAL" clId="{CCC1453B-7E78-410A-B307-5CC9DC015BB2}" dt="2025-11-21T00:05:42.232" v="1122" actId="478"/>
          <ac:spMkLst>
            <pc:docMk/>
            <pc:sldMk cId="2147206077" sldId="339"/>
            <ac:spMk id="8" creationId="{171BB7BC-8F4D-3A0F-0265-B9D20D56A975}"/>
          </ac:spMkLst>
        </pc:spChg>
        <pc:spChg chg="add mod">
          <ac:chgData name="Fernando Oliveira" userId="408f4540-b89a-44a6-9ac3-48cfe4922be3" providerId="ADAL" clId="{CCC1453B-7E78-410A-B307-5CC9DC015BB2}" dt="2025-11-21T00:07:32.705" v="1305" actId="1076"/>
          <ac:spMkLst>
            <pc:docMk/>
            <pc:sldMk cId="2147206077" sldId="339"/>
            <ac:spMk id="9" creationId="{704A240E-3AE8-621D-AF79-541B7EE63515}"/>
          </ac:spMkLst>
        </pc:spChg>
      </pc:sldChg>
      <pc:sldChg chg="addSp delSp modSp add mod">
        <pc:chgData name="Fernando Oliveira" userId="408f4540-b89a-44a6-9ac3-48cfe4922be3" providerId="ADAL" clId="{CCC1453B-7E78-410A-B307-5CC9DC015BB2}" dt="2025-11-21T00:28:27.378" v="1777" actId="1036"/>
        <pc:sldMkLst>
          <pc:docMk/>
          <pc:sldMk cId="546262067" sldId="340"/>
        </pc:sldMkLst>
        <pc:spChg chg="mod">
          <ac:chgData name="Fernando Oliveira" userId="408f4540-b89a-44a6-9ac3-48cfe4922be3" providerId="ADAL" clId="{CCC1453B-7E78-410A-B307-5CC9DC015BB2}" dt="2025-11-21T00:24:29.555" v="1760" actId="1076"/>
          <ac:spMkLst>
            <pc:docMk/>
            <pc:sldMk cId="546262067" sldId="340"/>
            <ac:spMk id="7" creationId="{EBD7630B-104D-5825-06B9-DC437FABBA7E}"/>
          </ac:spMkLst>
        </pc:spChg>
        <pc:spChg chg="del">
          <ac:chgData name="Fernando Oliveira" userId="408f4540-b89a-44a6-9ac3-48cfe4922be3" providerId="ADAL" clId="{CCC1453B-7E78-410A-B307-5CC9DC015BB2}" dt="2025-11-21T00:08:44.026" v="1357" actId="478"/>
          <ac:spMkLst>
            <pc:docMk/>
            <pc:sldMk cId="546262067" sldId="340"/>
            <ac:spMk id="9" creationId="{F4255C45-754D-203E-C6E2-05FAE45A6F19}"/>
          </ac:spMkLst>
        </pc:spChg>
        <pc:spChg chg="add del mod">
          <ac:chgData name="Fernando Oliveira" userId="408f4540-b89a-44a6-9ac3-48cfe4922be3" providerId="ADAL" clId="{CCC1453B-7E78-410A-B307-5CC9DC015BB2}" dt="2025-11-21T00:24:01.194" v="1756" actId="478"/>
          <ac:spMkLst>
            <pc:docMk/>
            <pc:sldMk cId="546262067" sldId="340"/>
            <ac:spMk id="10" creationId="{C8366253-D9E1-23CA-F5E8-42414C602B37}"/>
          </ac:spMkLst>
        </pc:spChg>
        <pc:graphicFrameChg chg="add del mod modGraphic">
          <ac:chgData name="Fernando Oliveira" userId="408f4540-b89a-44a6-9ac3-48cfe4922be3" providerId="ADAL" clId="{CCC1453B-7E78-410A-B307-5CC9DC015BB2}" dt="2025-11-21T00:17:54.501" v="1522" actId="478"/>
          <ac:graphicFrameMkLst>
            <pc:docMk/>
            <pc:sldMk cId="546262067" sldId="340"/>
            <ac:graphicFrameMk id="11" creationId="{E885DC25-2969-1FBB-FA34-42FDD0F698FB}"/>
          </ac:graphicFrameMkLst>
        </pc:graphicFrameChg>
        <pc:graphicFrameChg chg="add mod modGraphic">
          <ac:chgData name="Fernando Oliveira" userId="408f4540-b89a-44a6-9ac3-48cfe4922be3" providerId="ADAL" clId="{CCC1453B-7E78-410A-B307-5CC9DC015BB2}" dt="2025-11-21T00:28:27.378" v="1777" actId="1036"/>
          <ac:graphicFrameMkLst>
            <pc:docMk/>
            <pc:sldMk cId="546262067" sldId="340"/>
            <ac:graphicFrameMk id="12" creationId="{EC262BE2-CF4F-7072-27F8-4FD5B816C495}"/>
          </ac:graphicFrameMkLst>
        </pc:graphicFrameChg>
      </pc:sldChg>
    </pc:docChg>
  </pc:docChgLst>
  <pc:docChgLst>
    <pc:chgData name="Afonso Costa Henrique" userId="9e9b3605-668d-4dee-84b0-1f1bc75cfc02" providerId="ADAL" clId="{7CD367E2-7DB3-44AE-B921-A04E1B4C1019}"/>
    <pc:docChg chg="undo custSel addSld delSld modSld sldOrd">
      <pc:chgData name="Afonso Costa Henrique" userId="9e9b3605-668d-4dee-84b0-1f1bc75cfc02" providerId="ADAL" clId="{7CD367E2-7DB3-44AE-B921-A04E1B4C1019}" dt="2025-11-20T18:52:18.834" v="1874" actId="20577"/>
      <pc:docMkLst>
        <pc:docMk/>
      </pc:docMkLst>
      <pc:sldChg chg="delSp del mod">
        <pc:chgData name="Afonso Costa Henrique" userId="9e9b3605-668d-4dee-84b0-1f1bc75cfc02" providerId="ADAL" clId="{7CD367E2-7DB3-44AE-B921-A04E1B4C1019}" dt="2025-11-20T16:27:27.759" v="173" actId="2696"/>
        <pc:sldMkLst>
          <pc:docMk/>
          <pc:sldMk cId="2698657949" sldId="301"/>
        </pc:sldMkLst>
        <pc:spChg chg="del">
          <ac:chgData name="Afonso Costa Henrique" userId="9e9b3605-668d-4dee-84b0-1f1bc75cfc02" providerId="ADAL" clId="{7CD367E2-7DB3-44AE-B921-A04E1B4C1019}" dt="2025-11-20T11:03:04.353" v="32" actId="21"/>
          <ac:spMkLst>
            <pc:docMk/>
            <pc:sldMk cId="2698657949" sldId="301"/>
            <ac:spMk id="9" creationId="{C3CF0163-5EB4-DE1C-8A19-02587FE23204}"/>
          </ac:spMkLst>
        </pc:spChg>
        <pc:picChg chg="del">
          <ac:chgData name="Afonso Costa Henrique" userId="9e9b3605-668d-4dee-84b0-1f1bc75cfc02" providerId="ADAL" clId="{7CD367E2-7DB3-44AE-B921-A04E1B4C1019}" dt="2025-11-20T11:01:27.640" v="16" actId="21"/>
          <ac:picMkLst>
            <pc:docMk/>
            <pc:sldMk cId="2698657949" sldId="301"/>
            <ac:picMk id="5" creationId="{E29087FF-F85C-2F52-8603-A078B26DA566}"/>
          </ac:picMkLst>
        </pc:picChg>
        <pc:picChg chg="del">
          <ac:chgData name="Afonso Costa Henrique" userId="9e9b3605-668d-4dee-84b0-1f1bc75cfc02" providerId="ADAL" clId="{7CD367E2-7DB3-44AE-B921-A04E1B4C1019}" dt="2025-11-20T11:03:04.353" v="32" actId="21"/>
          <ac:picMkLst>
            <pc:docMk/>
            <pc:sldMk cId="2698657949" sldId="301"/>
            <ac:picMk id="8" creationId="{79BF5668-4A4B-6394-5C9C-746AA5E5F03A}"/>
          </ac:picMkLst>
        </pc:picChg>
        <pc:picChg chg="del">
          <ac:chgData name="Afonso Costa Henrique" userId="9e9b3605-668d-4dee-84b0-1f1bc75cfc02" providerId="ADAL" clId="{7CD367E2-7DB3-44AE-B921-A04E1B4C1019}" dt="2025-11-20T11:03:04.353" v="32" actId="21"/>
          <ac:picMkLst>
            <pc:docMk/>
            <pc:sldMk cId="2698657949" sldId="301"/>
            <ac:picMk id="11" creationId="{FCDAD351-0C8C-AA39-003F-04D9ECEB93B6}"/>
          </ac:picMkLst>
        </pc:picChg>
      </pc:sldChg>
      <pc:sldChg chg="del">
        <pc:chgData name="Afonso Costa Henrique" userId="9e9b3605-668d-4dee-84b0-1f1bc75cfc02" providerId="ADAL" clId="{7CD367E2-7DB3-44AE-B921-A04E1B4C1019}" dt="2025-11-20T16:27:27.759" v="173" actId="2696"/>
        <pc:sldMkLst>
          <pc:docMk/>
          <pc:sldMk cId="3698381813" sldId="302"/>
        </pc:sldMkLst>
      </pc:sldChg>
      <pc:sldChg chg="del">
        <pc:chgData name="Afonso Costa Henrique" userId="9e9b3605-668d-4dee-84b0-1f1bc75cfc02" providerId="ADAL" clId="{7CD367E2-7DB3-44AE-B921-A04E1B4C1019}" dt="2025-11-20T16:27:27.759" v="173" actId="2696"/>
        <pc:sldMkLst>
          <pc:docMk/>
          <pc:sldMk cId="1342365654" sldId="303"/>
        </pc:sldMkLst>
      </pc:sldChg>
      <pc:sldChg chg="del">
        <pc:chgData name="Afonso Costa Henrique" userId="9e9b3605-668d-4dee-84b0-1f1bc75cfc02" providerId="ADAL" clId="{7CD367E2-7DB3-44AE-B921-A04E1B4C1019}" dt="2025-11-20T16:27:27.759" v="173" actId="2696"/>
        <pc:sldMkLst>
          <pc:docMk/>
          <pc:sldMk cId="2608406964" sldId="304"/>
        </pc:sldMkLst>
      </pc:sldChg>
      <pc:sldChg chg="del">
        <pc:chgData name="Afonso Costa Henrique" userId="9e9b3605-668d-4dee-84b0-1f1bc75cfc02" providerId="ADAL" clId="{7CD367E2-7DB3-44AE-B921-A04E1B4C1019}" dt="2025-11-20T16:27:27.759" v="173" actId="2696"/>
        <pc:sldMkLst>
          <pc:docMk/>
          <pc:sldMk cId="2388691308" sldId="305"/>
        </pc:sldMkLst>
      </pc:sldChg>
      <pc:sldChg chg="del">
        <pc:chgData name="Afonso Costa Henrique" userId="9e9b3605-668d-4dee-84b0-1f1bc75cfc02" providerId="ADAL" clId="{7CD367E2-7DB3-44AE-B921-A04E1B4C1019}" dt="2025-11-20T16:27:27.759" v="173" actId="2696"/>
        <pc:sldMkLst>
          <pc:docMk/>
          <pc:sldMk cId="3863565425" sldId="306"/>
        </pc:sldMkLst>
      </pc:sldChg>
      <pc:sldChg chg="del">
        <pc:chgData name="Afonso Costa Henrique" userId="9e9b3605-668d-4dee-84b0-1f1bc75cfc02" providerId="ADAL" clId="{7CD367E2-7DB3-44AE-B921-A04E1B4C1019}" dt="2025-11-20T16:27:27.759" v="173" actId="2696"/>
        <pc:sldMkLst>
          <pc:docMk/>
          <pc:sldMk cId="577716177" sldId="307"/>
        </pc:sldMkLst>
      </pc:sldChg>
      <pc:sldChg chg="modSp del mod">
        <pc:chgData name="Afonso Costa Henrique" userId="9e9b3605-668d-4dee-84b0-1f1bc75cfc02" providerId="ADAL" clId="{7CD367E2-7DB3-44AE-B921-A04E1B4C1019}" dt="2025-11-20T17:56:59.914" v="1351" actId="2696"/>
        <pc:sldMkLst>
          <pc:docMk/>
          <pc:sldMk cId="3762264329" sldId="308"/>
        </pc:sldMkLst>
        <pc:grpChg chg="mod">
          <ac:chgData name="Afonso Costa Henrique" userId="9e9b3605-668d-4dee-84b0-1f1bc75cfc02" providerId="ADAL" clId="{7CD367E2-7DB3-44AE-B921-A04E1B4C1019}" dt="2025-11-20T16:36:01.015" v="199" actId="14100"/>
          <ac:grpSpMkLst>
            <pc:docMk/>
            <pc:sldMk cId="3762264329" sldId="308"/>
            <ac:grpSpMk id="19" creationId="{0E139955-27B5-3548-839C-7C026FCFAEA8}"/>
          </ac:grpSpMkLst>
        </pc:grpChg>
      </pc:sldChg>
      <pc:sldChg chg="del">
        <pc:chgData name="Afonso Costa Henrique" userId="9e9b3605-668d-4dee-84b0-1f1bc75cfc02" providerId="ADAL" clId="{7CD367E2-7DB3-44AE-B921-A04E1B4C1019}" dt="2025-11-20T16:27:27.759" v="173" actId="2696"/>
        <pc:sldMkLst>
          <pc:docMk/>
          <pc:sldMk cId="38487546" sldId="310"/>
        </pc:sldMkLst>
      </pc:sldChg>
      <pc:sldChg chg="del">
        <pc:chgData name="Afonso Costa Henrique" userId="9e9b3605-668d-4dee-84b0-1f1bc75cfc02" providerId="ADAL" clId="{7CD367E2-7DB3-44AE-B921-A04E1B4C1019}" dt="2025-11-20T16:27:27.759" v="173" actId="2696"/>
        <pc:sldMkLst>
          <pc:docMk/>
          <pc:sldMk cId="1266357624" sldId="311"/>
        </pc:sldMkLst>
      </pc:sldChg>
      <pc:sldChg chg="del">
        <pc:chgData name="Afonso Costa Henrique" userId="9e9b3605-668d-4dee-84b0-1f1bc75cfc02" providerId="ADAL" clId="{7CD367E2-7DB3-44AE-B921-A04E1B4C1019}" dt="2025-11-20T17:56:59.914" v="1351" actId="2696"/>
        <pc:sldMkLst>
          <pc:docMk/>
          <pc:sldMk cId="823646432" sldId="312"/>
        </pc:sldMkLst>
      </pc:sldChg>
      <pc:sldChg chg="del">
        <pc:chgData name="Afonso Costa Henrique" userId="9e9b3605-668d-4dee-84b0-1f1bc75cfc02" providerId="ADAL" clId="{7CD367E2-7DB3-44AE-B921-A04E1B4C1019}" dt="2025-11-20T17:56:59.914" v="1351" actId="2696"/>
        <pc:sldMkLst>
          <pc:docMk/>
          <pc:sldMk cId="3465196352" sldId="313"/>
        </pc:sldMkLst>
      </pc:sldChg>
      <pc:sldChg chg="del">
        <pc:chgData name="Afonso Costa Henrique" userId="9e9b3605-668d-4dee-84b0-1f1bc75cfc02" providerId="ADAL" clId="{7CD367E2-7DB3-44AE-B921-A04E1B4C1019}" dt="2025-11-20T17:56:59.914" v="1351" actId="2696"/>
        <pc:sldMkLst>
          <pc:docMk/>
          <pc:sldMk cId="3779548619" sldId="314"/>
        </pc:sldMkLst>
      </pc:sldChg>
      <pc:sldChg chg="modSp mod">
        <pc:chgData name="Afonso Costa Henrique" userId="9e9b3605-668d-4dee-84b0-1f1bc75cfc02" providerId="ADAL" clId="{7CD367E2-7DB3-44AE-B921-A04E1B4C1019}" dt="2025-11-20T11:00:13.245" v="14" actId="1076"/>
        <pc:sldMkLst>
          <pc:docMk/>
          <pc:sldMk cId="2720051360" sldId="317"/>
        </pc:sldMkLst>
        <pc:spChg chg="mod">
          <ac:chgData name="Afonso Costa Henrique" userId="9e9b3605-668d-4dee-84b0-1f1bc75cfc02" providerId="ADAL" clId="{7CD367E2-7DB3-44AE-B921-A04E1B4C1019}" dt="2025-11-20T11:00:13.245" v="14" actId="1076"/>
          <ac:spMkLst>
            <pc:docMk/>
            <pc:sldMk cId="2720051360" sldId="317"/>
            <ac:spMk id="16" creationId="{BD9AF7EC-8EE5-89A5-E52E-C51A5161048D}"/>
          </ac:spMkLst>
        </pc:spChg>
      </pc:sldChg>
      <pc:sldChg chg="addSp delSp modSp mod addAnim delAnim modAnim">
        <pc:chgData name="Afonso Costa Henrique" userId="9e9b3605-668d-4dee-84b0-1f1bc75cfc02" providerId="ADAL" clId="{7CD367E2-7DB3-44AE-B921-A04E1B4C1019}" dt="2025-11-20T11:02:13.376" v="27" actId="115"/>
        <pc:sldMkLst>
          <pc:docMk/>
          <pc:sldMk cId="3552980879" sldId="318"/>
        </pc:sldMkLst>
        <pc:spChg chg="del">
          <ac:chgData name="Afonso Costa Henrique" userId="9e9b3605-668d-4dee-84b0-1f1bc75cfc02" providerId="ADAL" clId="{7CD367E2-7DB3-44AE-B921-A04E1B4C1019}" dt="2025-11-20T10:58:39.197" v="1" actId="478"/>
          <ac:spMkLst>
            <pc:docMk/>
            <pc:sldMk cId="3552980879" sldId="318"/>
            <ac:spMk id="7" creationId="{CCE54248-6957-029A-3799-503DC67137B9}"/>
          </ac:spMkLst>
        </pc:spChg>
        <pc:spChg chg="add mod">
          <ac:chgData name="Afonso Costa Henrique" userId="9e9b3605-668d-4dee-84b0-1f1bc75cfc02" providerId="ADAL" clId="{7CD367E2-7DB3-44AE-B921-A04E1B4C1019}" dt="2025-11-20T11:02:13.376" v="27" actId="115"/>
          <ac:spMkLst>
            <pc:docMk/>
            <pc:sldMk cId="3552980879" sldId="318"/>
            <ac:spMk id="10" creationId="{210A9231-D08C-9904-0EF8-D02EF667D7F0}"/>
          </ac:spMkLst>
        </pc:spChg>
        <pc:picChg chg="del">
          <ac:chgData name="Afonso Costa Henrique" userId="9e9b3605-668d-4dee-84b0-1f1bc75cfc02" providerId="ADAL" clId="{7CD367E2-7DB3-44AE-B921-A04E1B4C1019}" dt="2025-11-20T10:58:36.263" v="0" actId="478"/>
          <ac:picMkLst>
            <pc:docMk/>
            <pc:sldMk cId="3552980879" sldId="318"/>
            <ac:picMk id="2" creationId="{E61C0CCB-3CD0-13A7-DB8D-18A2253C66C9}"/>
          </ac:picMkLst>
        </pc:picChg>
        <pc:picChg chg="add del mod">
          <ac:chgData name="Afonso Costa Henrique" userId="9e9b3605-668d-4dee-84b0-1f1bc75cfc02" providerId="ADAL" clId="{7CD367E2-7DB3-44AE-B921-A04E1B4C1019}" dt="2025-11-20T11:01:33.503" v="18" actId="478"/>
          <ac:picMkLst>
            <pc:docMk/>
            <pc:sldMk cId="3552980879" sldId="318"/>
            <ac:picMk id="8" creationId="{1717EE0D-9A27-BF09-6DD3-4A77F8A39D0F}"/>
          </ac:picMkLst>
        </pc:picChg>
        <pc:picChg chg="add del mod">
          <ac:chgData name="Afonso Costa Henrique" userId="9e9b3605-668d-4dee-84b0-1f1bc75cfc02" providerId="ADAL" clId="{7CD367E2-7DB3-44AE-B921-A04E1B4C1019}" dt="2025-11-20T11:01:32.313" v="17" actId="478"/>
          <ac:picMkLst>
            <pc:docMk/>
            <pc:sldMk cId="3552980879" sldId="318"/>
            <ac:picMk id="11" creationId="{ADCCB436-A08C-75C7-E4E6-3404F5D14C30}"/>
          </ac:picMkLst>
        </pc:picChg>
        <pc:picChg chg="add mod">
          <ac:chgData name="Afonso Costa Henrique" userId="9e9b3605-668d-4dee-84b0-1f1bc75cfc02" providerId="ADAL" clId="{7CD367E2-7DB3-44AE-B921-A04E1B4C1019}" dt="2025-11-20T11:02:06.440" v="25" actId="1076"/>
          <ac:picMkLst>
            <pc:docMk/>
            <pc:sldMk cId="3552980879" sldId="318"/>
            <ac:picMk id="12" creationId="{E29087FF-F85C-2F52-8603-A078B26DA566}"/>
          </ac:picMkLst>
        </pc:picChg>
      </pc:sldChg>
      <pc:sldChg chg="addSp delSp modSp add mod">
        <pc:chgData name="Afonso Costa Henrique" userId="9e9b3605-668d-4dee-84b0-1f1bc75cfc02" providerId="ADAL" clId="{7CD367E2-7DB3-44AE-B921-A04E1B4C1019}" dt="2025-11-20T11:02:34.020" v="31"/>
        <pc:sldMkLst>
          <pc:docMk/>
          <pc:sldMk cId="4227761470" sldId="319"/>
        </pc:sldMkLst>
        <pc:spChg chg="add del mod">
          <ac:chgData name="Afonso Costa Henrique" userId="9e9b3605-668d-4dee-84b0-1f1bc75cfc02" providerId="ADAL" clId="{7CD367E2-7DB3-44AE-B921-A04E1B4C1019}" dt="2025-11-20T11:02:33.638" v="30" actId="478"/>
          <ac:spMkLst>
            <pc:docMk/>
            <pc:sldMk cId="4227761470" sldId="319"/>
            <ac:spMk id="2" creationId="{67CF356E-5F96-49F0-8DCC-565DAFFF926D}"/>
          </ac:spMkLst>
        </pc:spChg>
        <pc:spChg chg="add mod">
          <ac:chgData name="Afonso Costa Henrique" userId="9e9b3605-668d-4dee-84b0-1f1bc75cfc02" providerId="ADAL" clId="{7CD367E2-7DB3-44AE-B921-A04E1B4C1019}" dt="2025-11-20T11:02:34.020" v="31"/>
          <ac:spMkLst>
            <pc:docMk/>
            <pc:sldMk cId="4227761470" sldId="319"/>
            <ac:spMk id="7" creationId="{BCCE7AAE-18A7-B46C-4D16-DD1BBE9464E5}"/>
          </ac:spMkLst>
        </pc:spChg>
        <pc:spChg chg="del">
          <ac:chgData name="Afonso Costa Henrique" userId="9e9b3605-668d-4dee-84b0-1f1bc75cfc02" providerId="ADAL" clId="{7CD367E2-7DB3-44AE-B921-A04E1B4C1019}" dt="2025-11-20T11:02:25.550" v="28" actId="478"/>
          <ac:spMkLst>
            <pc:docMk/>
            <pc:sldMk cId="4227761470" sldId="319"/>
            <ac:spMk id="10" creationId="{DCF76B95-AC90-9742-04D7-E9A203BBFF8D}"/>
          </ac:spMkLst>
        </pc:spChg>
      </pc:sldChg>
      <pc:sldChg chg="addSp delSp modSp add mod addAnim delAnim modAnim">
        <pc:chgData name="Afonso Costa Henrique" userId="9e9b3605-668d-4dee-84b0-1f1bc75cfc02" providerId="ADAL" clId="{7CD367E2-7DB3-44AE-B921-A04E1B4C1019}" dt="2025-11-20T16:22:27.378" v="171"/>
        <pc:sldMkLst>
          <pc:docMk/>
          <pc:sldMk cId="2126393843" sldId="320"/>
        </pc:sldMkLst>
        <pc:spChg chg="add mod">
          <ac:chgData name="Afonso Costa Henrique" userId="9e9b3605-668d-4dee-84b0-1f1bc75cfc02" providerId="ADAL" clId="{7CD367E2-7DB3-44AE-B921-A04E1B4C1019}" dt="2025-11-20T11:08:09.119" v="98" actId="1035"/>
          <ac:spMkLst>
            <pc:docMk/>
            <pc:sldMk cId="2126393843" sldId="320"/>
            <ac:spMk id="10" creationId="{C3CF0163-5EB4-DE1C-8A19-02587FE23204}"/>
          </ac:spMkLst>
        </pc:spChg>
        <pc:picChg chg="add mod">
          <ac:chgData name="Afonso Costa Henrique" userId="9e9b3605-668d-4dee-84b0-1f1bc75cfc02" providerId="ADAL" clId="{7CD367E2-7DB3-44AE-B921-A04E1B4C1019}" dt="2025-11-20T11:08:09.119" v="98" actId="1035"/>
          <ac:picMkLst>
            <pc:docMk/>
            <pc:sldMk cId="2126393843" sldId="320"/>
            <ac:picMk id="2" creationId="{79BF5668-4A4B-6394-5C9C-746AA5E5F03A}"/>
          </ac:picMkLst>
        </pc:picChg>
        <pc:picChg chg="del">
          <ac:chgData name="Afonso Costa Henrique" userId="9e9b3605-668d-4dee-84b0-1f1bc75cfc02" providerId="ADAL" clId="{7CD367E2-7DB3-44AE-B921-A04E1B4C1019}" dt="2025-11-20T11:03:22.005" v="35" actId="478"/>
          <ac:picMkLst>
            <pc:docMk/>
            <pc:sldMk cId="2126393843" sldId="320"/>
            <ac:picMk id="8" creationId="{B35806FD-0EE0-C453-5229-D481A925C432}"/>
          </ac:picMkLst>
        </pc:picChg>
        <pc:picChg chg="del">
          <ac:chgData name="Afonso Costa Henrique" userId="9e9b3605-668d-4dee-84b0-1f1bc75cfc02" providerId="ADAL" clId="{7CD367E2-7DB3-44AE-B921-A04E1B4C1019}" dt="2025-11-20T11:03:20.975" v="34" actId="478"/>
          <ac:picMkLst>
            <pc:docMk/>
            <pc:sldMk cId="2126393843" sldId="320"/>
            <ac:picMk id="11" creationId="{AB84E7E4-F914-D86F-F4DA-5BAB99CBFFA4}"/>
          </ac:picMkLst>
        </pc:picChg>
        <pc:picChg chg="add mod">
          <ac:chgData name="Afonso Costa Henrique" userId="9e9b3605-668d-4dee-84b0-1f1bc75cfc02" providerId="ADAL" clId="{7CD367E2-7DB3-44AE-B921-A04E1B4C1019}" dt="2025-11-20T11:08:09.119" v="98" actId="1035"/>
          <ac:picMkLst>
            <pc:docMk/>
            <pc:sldMk cId="2126393843" sldId="320"/>
            <ac:picMk id="12" creationId="{FCDAD351-0C8C-AA39-003F-04D9ECEB93B6}"/>
          </ac:picMkLst>
        </pc:picChg>
        <pc:picChg chg="add del">
          <ac:chgData name="Afonso Costa Henrique" userId="9e9b3605-668d-4dee-84b0-1f1bc75cfc02" providerId="ADAL" clId="{7CD367E2-7DB3-44AE-B921-A04E1B4C1019}" dt="2025-11-20T11:05:12.534" v="62" actId="478"/>
          <ac:picMkLst>
            <pc:docMk/>
            <pc:sldMk cId="2126393843" sldId="320"/>
            <ac:picMk id="14" creationId="{59C9208D-F305-C756-A917-136379ADB982}"/>
          </ac:picMkLst>
        </pc:picChg>
        <pc:picChg chg="add mod modCrop">
          <ac:chgData name="Afonso Costa Henrique" userId="9e9b3605-668d-4dee-84b0-1f1bc75cfc02" providerId="ADAL" clId="{7CD367E2-7DB3-44AE-B921-A04E1B4C1019}" dt="2025-11-20T16:15:52.417" v="128" actId="732"/>
          <ac:picMkLst>
            <pc:docMk/>
            <pc:sldMk cId="2126393843" sldId="320"/>
            <ac:picMk id="16" creationId="{3F0337AD-FFBD-5604-67BF-AD6508348B95}"/>
          </ac:picMkLst>
        </pc:picChg>
        <pc:picChg chg="add mod">
          <ac:chgData name="Afonso Costa Henrique" userId="9e9b3605-668d-4dee-84b0-1f1bc75cfc02" providerId="ADAL" clId="{7CD367E2-7DB3-44AE-B921-A04E1B4C1019}" dt="2025-11-20T16:16:10.603" v="133" actId="14100"/>
          <ac:picMkLst>
            <pc:docMk/>
            <pc:sldMk cId="2126393843" sldId="320"/>
            <ac:picMk id="18" creationId="{14F5A518-E5C9-528E-9DB5-1439D881CA89}"/>
          </ac:picMkLst>
        </pc:picChg>
        <pc:picChg chg="add mod modCrop">
          <ac:chgData name="Afonso Costa Henrique" userId="9e9b3605-668d-4dee-84b0-1f1bc75cfc02" providerId="ADAL" clId="{7CD367E2-7DB3-44AE-B921-A04E1B4C1019}" dt="2025-11-20T16:16:04.690" v="132" actId="1076"/>
          <ac:picMkLst>
            <pc:docMk/>
            <pc:sldMk cId="2126393843" sldId="320"/>
            <ac:picMk id="19" creationId="{92076F41-0223-5B9C-E94D-A25125C87018}"/>
          </ac:picMkLst>
        </pc:picChg>
        <pc:picChg chg="add mod">
          <ac:chgData name="Afonso Costa Henrique" userId="9e9b3605-668d-4dee-84b0-1f1bc75cfc02" providerId="ADAL" clId="{7CD367E2-7DB3-44AE-B921-A04E1B4C1019}" dt="2025-11-20T16:16:18.942" v="135" actId="1076"/>
          <ac:picMkLst>
            <pc:docMk/>
            <pc:sldMk cId="2126393843" sldId="320"/>
            <ac:picMk id="21" creationId="{96D0D931-6D85-388E-2842-2F63E2C9C7AD}"/>
          </ac:picMkLst>
        </pc:picChg>
        <pc:picChg chg="add mod">
          <ac:chgData name="Afonso Costa Henrique" userId="9e9b3605-668d-4dee-84b0-1f1bc75cfc02" providerId="ADAL" clId="{7CD367E2-7DB3-44AE-B921-A04E1B4C1019}" dt="2025-11-20T16:18:22.716" v="150" actId="14100"/>
          <ac:picMkLst>
            <pc:docMk/>
            <pc:sldMk cId="2126393843" sldId="320"/>
            <ac:picMk id="23" creationId="{2071CA5F-9475-898F-9F27-9BFC74382ECD}"/>
          </ac:picMkLst>
        </pc:picChg>
        <pc:picChg chg="add mod">
          <ac:chgData name="Afonso Costa Henrique" userId="9e9b3605-668d-4dee-84b0-1f1bc75cfc02" providerId="ADAL" clId="{7CD367E2-7DB3-44AE-B921-A04E1B4C1019}" dt="2025-11-20T16:19:42.116" v="169" actId="1036"/>
          <ac:picMkLst>
            <pc:docMk/>
            <pc:sldMk cId="2126393843" sldId="320"/>
            <ac:picMk id="25" creationId="{DD6B653A-E208-A7F7-CBBA-E8C4299E3164}"/>
          </ac:picMkLst>
        </pc:picChg>
      </pc:sldChg>
      <pc:sldChg chg="addSp delSp modSp add mod delAnim">
        <pc:chgData name="Afonso Costa Henrique" userId="9e9b3605-668d-4dee-84b0-1f1bc75cfc02" providerId="ADAL" clId="{7CD367E2-7DB3-44AE-B921-A04E1B4C1019}" dt="2025-11-20T17:51:31.667" v="1280" actId="20577"/>
        <pc:sldMkLst>
          <pc:docMk/>
          <pc:sldMk cId="1986038958" sldId="321"/>
        </pc:sldMkLst>
        <pc:spChg chg="mod">
          <ac:chgData name="Afonso Costa Henrique" userId="9e9b3605-668d-4dee-84b0-1f1bc75cfc02" providerId="ADAL" clId="{7CD367E2-7DB3-44AE-B921-A04E1B4C1019}" dt="2025-11-20T17:14:00.961" v="403" actId="20577"/>
          <ac:spMkLst>
            <pc:docMk/>
            <pc:sldMk cId="1986038958" sldId="321"/>
            <ac:spMk id="7" creationId="{BEFF4F47-47EC-7AEC-7FBB-DFBAF0177F5E}"/>
          </ac:spMkLst>
        </pc:spChg>
        <pc:spChg chg="del">
          <ac:chgData name="Afonso Costa Henrique" userId="9e9b3605-668d-4dee-84b0-1f1bc75cfc02" providerId="ADAL" clId="{7CD367E2-7DB3-44AE-B921-A04E1B4C1019}" dt="2025-11-20T16:27:45.824" v="174" actId="478"/>
          <ac:spMkLst>
            <pc:docMk/>
            <pc:sldMk cId="1986038958" sldId="321"/>
            <ac:spMk id="10" creationId="{EFB4B8B2-E309-BEDD-55FD-9CD8BCCF33CB}"/>
          </ac:spMkLst>
        </pc:spChg>
        <pc:spChg chg="add mod">
          <ac:chgData name="Afonso Costa Henrique" userId="9e9b3605-668d-4dee-84b0-1f1bc75cfc02" providerId="ADAL" clId="{7CD367E2-7DB3-44AE-B921-A04E1B4C1019}" dt="2025-11-20T17:16:22.655" v="447" actId="1036"/>
          <ac:spMkLst>
            <pc:docMk/>
            <pc:sldMk cId="1986038958" sldId="321"/>
            <ac:spMk id="22" creationId="{82A058E3-1CC7-365B-E1D2-6676D117D12B}"/>
          </ac:spMkLst>
        </pc:spChg>
        <pc:spChg chg="add mod">
          <ac:chgData name="Afonso Costa Henrique" userId="9e9b3605-668d-4dee-84b0-1f1bc75cfc02" providerId="ADAL" clId="{7CD367E2-7DB3-44AE-B921-A04E1B4C1019}" dt="2025-11-20T17:23:13.048" v="785" actId="114"/>
          <ac:spMkLst>
            <pc:docMk/>
            <pc:sldMk cId="1986038958" sldId="321"/>
            <ac:spMk id="24" creationId="{0BF0EC09-3A3D-248C-1441-01133C1FC65A}"/>
          </ac:spMkLst>
        </pc:spChg>
        <pc:spChg chg="add mod">
          <ac:chgData name="Afonso Costa Henrique" userId="9e9b3605-668d-4dee-84b0-1f1bc75cfc02" providerId="ADAL" clId="{7CD367E2-7DB3-44AE-B921-A04E1B4C1019}" dt="2025-11-20T17:51:31.667" v="1280" actId="20577"/>
          <ac:spMkLst>
            <pc:docMk/>
            <pc:sldMk cId="1986038958" sldId="321"/>
            <ac:spMk id="26" creationId="{CBB05F95-DA5B-4A4A-1E79-FF9674E74013}"/>
          </ac:spMkLst>
        </pc:spChg>
        <pc:picChg chg="del">
          <ac:chgData name="Afonso Costa Henrique" userId="9e9b3605-668d-4dee-84b0-1f1bc75cfc02" providerId="ADAL" clId="{7CD367E2-7DB3-44AE-B921-A04E1B4C1019}" dt="2025-11-20T16:27:45.824" v="174" actId="478"/>
          <ac:picMkLst>
            <pc:docMk/>
            <pc:sldMk cId="1986038958" sldId="321"/>
            <ac:picMk id="2" creationId="{D893F5D9-7613-0A91-7CD4-835380CEB299}"/>
          </ac:picMkLst>
        </pc:picChg>
        <pc:picChg chg="add mod">
          <ac:chgData name="Afonso Costa Henrique" userId="9e9b3605-668d-4dee-84b0-1f1bc75cfc02" providerId="ADAL" clId="{7CD367E2-7DB3-44AE-B921-A04E1B4C1019}" dt="2025-11-20T16:56:49.089" v="238" actId="1076"/>
          <ac:picMkLst>
            <pc:docMk/>
            <pc:sldMk cId="1986038958" sldId="321"/>
            <ac:picMk id="11" creationId="{75F822FD-5C8C-9B63-5DFB-F4FFAB698D70}"/>
          </ac:picMkLst>
        </pc:picChg>
        <pc:picChg chg="del">
          <ac:chgData name="Afonso Costa Henrique" userId="9e9b3605-668d-4dee-84b0-1f1bc75cfc02" providerId="ADAL" clId="{7CD367E2-7DB3-44AE-B921-A04E1B4C1019}" dt="2025-11-20T16:27:45.824" v="174" actId="478"/>
          <ac:picMkLst>
            <pc:docMk/>
            <pc:sldMk cId="1986038958" sldId="321"/>
            <ac:picMk id="12" creationId="{ED2E10E9-2B17-FB62-533B-D75B6DD4819D}"/>
          </ac:picMkLst>
        </pc:picChg>
        <pc:picChg chg="add del mod">
          <ac:chgData name="Afonso Costa Henrique" userId="9e9b3605-668d-4dee-84b0-1f1bc75cfc02" providerId="ADAL" clId="{7CD367E2-7DB3-44AE-B921-A04E1B4C1019}" dt="2025-11-20T17:16:36.982" v="452" actId="1076"/>
          <ac:picMkLst>
            <pc:docMk/>
            <pc:sldMk cId="1986038958" sldId="321"/>
            <ac:picMk id="14" creationId="{208D1D3B-D3F6-77AC-542D-596DA37823E7}"/>
          </ac:picMkLst>
        </pc:picChg>
        <pc:picChg chg="del">
          <ac:chgData name="Afonso Costa Henrique" userId="9e9b3605-668d-4dee-84b0-1f1bc75cfc02" providerId="ADAL" clId="{7CD367E2-7DB3-44AE-B921-A04E1B4C1019}" dt="2025-11-20T16:27:45.824" v="174" actId="478"/>
          <ac:picMkLst>
            <pc:docMk/>
            <pc:sldMk cId="1986038958" sldId="321"/>
            <ac:picMk id="16" creationId="{DB086DC6-AB63-FF6E-B5C0-42BE59B8ADB6}"/>
          </ac:picMkLst>
        </pc:picChg>
        <pc:picChg chg="add del mod modCrop">
          <ac:chgData name="Afonso Costa Henrique" userId="9e9b3605-668d-4dee-84b0-1f1bc75cfc02" providerId="ADAL" clId="{7CD367E2-7DB3-44AE-B921-A04E1B4C1019}" dt="2025-11-20T17:08:59.371" v="283" actId="21"/>
          <ac:picMkLst>
            <pc:docMk/>
            <pc:sldMk cId="1986038958" sldId="321"/>
            <ac:picMk id="17" creationId="{5D444DAB-F184-91C6-3DCA-89BBAA48A045}"/>
          </ac:picMkLst>
        </pc:picChg>
        <pc:picChg chg="del">
          <ac:chgData name="Afonso Costa Henrique" userId="9e9b3605-668d-4dee-84b0-1f1bc75cfc02" providerId="ADAL" clId="{7CD367E2-7DB3-44AE-B921-A04E1B4C1019}" dt="2025-11-20T16:27:45.824" v="174" actId="478"/>
          <ac:picMkLst>
            <pc:docMk/>
            <pc:sldMk cId="1986038958" sldId="321"/>
            <ac:picMk id="18" creationId="{F51BBFF1-C616-23AC-EEBD-E86CCFCA0AB0}"/>
          </ac:picMkLst>
        </pc:picChg>
        <pc:picChg chg="del">
          <ac:chgData name="Afonso Costa Henrique" userId="9e9b3605-668d-4dee-84b0-1f1bc75cfc02" providerId="ADAL" clId="{7CD367E2-7DB3-44AE-B921-A04E1B4C1019}" dt="2025-11-20T16:27:45.824" v="174" actId="478"/>
          <ac:picMkLst>
            <pc:docMk/>
            <pc:sldMk cId="1986038958" sldId="321"/>
            <ac:picMk id="19" creationId="{5A0F7ECC-6464-720D-2F88-AF6145A6E7A7}"/>
          </ac:picMkLst>
        </pc:picChg>
        <pc:picChg chg="add del mod modCrop">
          <ac:chgData name="Afonso Costa Henrique" userId="9e9b3605-668d-4dee-84b0-1f1bc75cfc02" providerId="ADAL" clId="{7CD367E2-7DB3-44AE-B921-A04E1B4C1019}" dt="2025-11-20T17:08:59.371" v="283" actId="21"/>
          <ac:picMkLst>
            <pc:docMk/>
            <pc:sldMk cId="1986038958" sldId="321"/>
            <ac:picMk id="20" creationId="{C37F609B-43A2-91DC-3C75-3D9F2E7546DC}"/>
          </ac:picMkLst>
        </pc:picChg>
        <pc:picChg chg="del">
          <ac:chgData name="Afonso Costa Henrique" userId="9e9b3605-668d-4dee-84b0-1f1bc75cfc02" providerId="ADAL" clId="{7CD367E2-7DB3-44AE-B921-A04E1B4C1019}" dt="2025-11-20T16:27:45.824" v="174" actId="478"/>
          <ac:picMkLst>
            <pc:docMk/>
            <pc:sldMk cId="1986038958" sldId="321"/>
            <ac:picMk id="21" creationId="{5F670BFB-E09C-F35C-BC7F-C5C8B0BA9264}"/>
          </ac:picMkLst>
        </pc:picChg>
        <pc:picChg chg="del">
          <ac:chgData name="Afonso Costa Henrique" userId="9e9b3605-668d-4dee-84b0-1f1bc75cfc02" providerId="ADAL" clId="{7CD367E2-7DB3-44AE-B921-A04E1B4C1019}" dt="2025-11-20T16:27:45.824" v="174" actId="478"/>
          <ac:picMkLst>
            <pc:docMk/>
            <pc:sldMk cId="1986038958" sldId="321"/>
            <ac:picMk id="23" creationId="{62D7DC8F-B4F1-B264-FEA1-E2A82ABDE2DB}"/>
          </ac:picMkLst>
        </pc:picChg>
        <pc:picChg chg="del">
          <ac:chgData name="Afonso Costa Henrique" userId="9e9b3605-668d-4dee-84b0-1f1bc75cfc02" providerId="ADAL" clId="{7CD367E2-7DB3-44AE-B921-A04E1B4C1019}" dt="2025-11-20T16:27:45.824" v="174" actId="478"/>
          <ac:picMkLst>
            <pc:docMk/>
            <pc:sldMk cId="1986038958" sldId="321"/>
            <ac:picMk id="25" creationId="{F9D7CA27-3C8B-1562-3CF9-5A992451473C}"/>
          </ac:picMkLst>
        </pc:picChg>
        <pc:cxnChg chg="add mod">
          <ac:chgData name="Afonso Costa Henrique" userId="9e9b3605-668d-4dee-84b0-1f1bc75cfc02" providerId="ADAL" clId="{7CD367E2-7DB3-44AE-B921-A04E1B4C1019}" dt="2025-11-20T17:28:19.163" v="1127" actId="1076"/>
          <ac:cxnSpMkLst>
            <pc:docMk/>
            <pc:sldMk cId="1986038958" sldId="321"/>
            <ac:cxnSpMk id="27" creationId="{ECA6D663-EBC4-07F6-AA2F-2F3DBB0188F8}"/>
          </ac:cxnSpMkLst>
        </pc:cxnChg>
      </pc:sldChg>
      <pc:sldChg chg="addSp delSp modSp add mod delAnim">
        <pc:chgData name="Afonso Costa Henrique" userId="9e9b3605-668d-4dee-84b0-1f1bc75cfc02" providerId="ADAL" clId="{7CD367E2-7DB3-44AE-B921-A04E1B4C1019}" dt="2025-11-20T17:50:54.739" v="1262" actId="478"/>
        <pc:sldMkLst>
          <pc:docMk/>
          <pc:sldMk cId="2284496007" sldId="322"/>
        </pc:sldMkLst>
        <pc:spChg chg="add mod">
          <ac:chgData name="Afonso Costa Henrique" userId="9e9b3605-668d-4dee-84b0-1f1bc75cfc02" providerId="ADAL" clId="{7CD367E2-7DB3-44AE-B921-A04E1B4C1019}" dt="2025-11-20T17:06:36.145" v="265" actId="208"/>
          <ac:spMkLst>
            <pc:docMk/>
            <pc:sldMk cId="2284496007" sldId="322"/>
            <ac:spMk id="8" creationId="{1D2BC482-1940-7B50-518C-07983145DE19}"/>
          </ac:spMkLst>
        </pc:spChg>
        <pc:spChg chg="add del mod">
          <ac:chgData name="Afonso Costa Henrique" userId="9e9b3605-668d-4dee-84b0-1f1bc75cfc02" providerId="ADAL" clId="{7CD367E2-7DB3-44AE-B921-A04E1B4C1019}" dt="2025-11-20T17:50:54.739" v="1262" actId="478"/>
          <ac:spMkLst>
            <pc:docMk/>
            <pc:sldMk cId="2284496007" sldId="322"/>
            <ac:spMk id="28" creationId="{E64D0693-AA1C-092D-DDFB-6DC33E3471D2}"/>
          </ac:spMkLst>
        </pc:spChg>
        <pc:picChg chg="del">
          <ac:chgData name="Afonso Costa Henrique" userId="9e9b3605-668d-4dee-84b0-1f1bc75cfc02" providerId="ADAL" clId="{7CD367E2-7DB3-44AE-B921-A04E1B4C1019}" dt="2025-11-20T17:02:25.900" v="256" actId="478"/>
          <ac:picMkLst>
            <pc:docMk/>
            <pc:sldMk cId="2284496007" sldId="322"/>
            <ac:picMk id="16" creationId="{862BB40F-670A-E8B0-B217-42393E48DE0C}"/>
          </ac:picMkLst>
        </pc:picChg>
        <pc:picChg chg="del">
          <ac:chgData name="Afonso Costa Henrique" userId="9e9b3605-668d-4dee-84b0-1f1bc75cfc02" providerId="ADAL" clId="{7CD367E2-7DB3-44AE-B921-A04E1B4C1019}" dt="2025-11-20T17:02:25.900" v="256" actId="478"/>
          <ac:picMkLst>
            <pc:docMk/>
            <pc:sldMk cId="2284496007" sldId="322"/>
            <ac:picMk id="18" creationId="{124333C9-2750-BF1D-CD15-40E1043AD116}"/>
          </ac:picMkLst>
        </pc:picChg>
        <pc:picChg chg="del">
          <ac:chgData name="Afonso Costa Henrique" userId="9e9b3605-668d-4dee-84b0-1f1bc75cfc02" providerId="ADAL" clId="{7CD367E2-7DB3-44AE-B921-A04E1B4C1019}" dt="2025-11-20T17:02:27.620" v="257" actId="478"/>
          <ac:picMkLst>
            <pc:docMk/>
            <pc:sldMk cId="2284496007" sldId="322"/>
            <ac:picMk id="19" creationId="{BA032339-4DDC-A30E-7AE7-6402EEDCF4EC}"/>
          </ac:picMkLst>
        </pc:picChg>
        <pc:picChg chg="del">
          <ac:chgData name="Afonso Costa Henrique" userId="9e9b3605-668d-4dee-84b0-1f1bc75cfc02" providerId="ADAL" clId="{7CD367E2-7DB3-44AE-B921-A04E1B4C1019}" dt="2025-11-20T17:02:25.900" v="256" actId="478"/>
          <ac:picMkLst>
            <pc:docMk/>
            <pc:sldMk cId="2284496007" sldId="322"/>
            <ac:picMk id="21" creationId="{6C685A3A-4222-C5DE-A5C8-1BB7718471CC}"/>
          </ac:picMkLst>
        </pc:picChg>
        <pc:picChg chg="add mod">
          <ac:chgData name="Afonso Costa Henrique" userId="9e9b3605-668d-4dee-84b0-1f1bc75cfc02" providerId="ADAL" clId="{7CD367E2-7DB3-44AE-B921-A04E1B4C1019}" dt="2025-11-20T17:09:26.850" v="291" actId="14100"/>
          <ac:picMkLst>
            <pc:docMk/>
            <pc:sldMk cId="2284496007" sldId="322"/>
            <ac:picMk id="22" creationId="{6DD93F0F-B75C-CA54-F864-550074F5C6E8}"/>
          </ac:picMkLst>
        </pc:picChg>
        <pc:picChg chg="del">
          <ac:chgData name="Afonso Costa Henrique" userId="9e9b3605-668d-4dee-84b0-1f1bc75cfc02" providerId="ADAL" clId="{7CD367E2-7DB3-44AE-B921-A04E1B4C1019}" dt="2025-11-20T17:02:25.900" v="256" actId="478"/>
          <ac:picMkLst>
            <pc:docMk/>
            <pc:sldMk cId="2284496007" sldId="322"/>
            <ac:picMk id="23" creationId="{B3436131-56E6-946F-74AB-FDD2E58C7DCF}"/>
          </ac:picMkLst>
        </pc:picChg>
        <pc:picChg chg="add del mod">
          <ac:chgData name="Afonso Costa Henrique" userId="9e9b3605-668d-4dee-84b0-1f1bc75cfc02" providerId="ADAL" clId="{7CD367E2-7DB3-44AE-B921-A04E1B4C1019}" dt="2025-11-20T17:10:08.344" v="301" actId="478"/>
          <ac:picMkLst>
            <pc:docMk/>
            <pc:sldMk cId="2284496007" sldId="322"/>
            <ac:picMk id="24" creationId="{5D444DAB-F184-91C6-3DCA-89BBAA48A045}"/>
          </ac:picMkLst>
        </pc:picChg>
        <pc:picChg chg="del">
          <ac:chgData name="Afonso Costa Henrique" userId="9e9b3605-668d-4dee-84b0-1f1bc75cfc02" providerId="ADAL" clId="{7CD367E2-7DB3-44AE-B921-A04E1B4C1019}" dt="2025-11-20T17:02:25.900" v="256" actId="478"/>
          <ac:picMkLst>
            <pc:docMk/>
            <pc:sldMk cId="2284496007" sldId="322"/>
            <ac:picMk id="25" creationId="{9B5E369B-4D5B-6E21-78CA-1419417527F3}"/>
          </ac:picMkLst>
        </pc:picChg>
        <pc:picChg chg="add del mod">
          <ac:chgData name="Afonso Costa Henrique" userId="9e9b3605-668d-4dee-84b0-1f1bc75cfc02" providerId="ADAL" clId="{7CD367E2-7DB3-44AE-B921-A04E1B4C1019}" dt="2025-11-20T17:10:09.595" v="302" actId="478"/>
          <ac:picMkLst>
            <pc:docMk/>
            <pc:sldMk cId="2284496007" sldId="322"/>
            <ac:picMk id="26" creationId="{C37F609B-43A2-91DC-3C75-3D9F2E7546DC}"/>
          </ac:picMkLst>
        </pc:picChg>
        <pc:cxnChg chg="add mod">
          <ac:chgData name="Afonso Costa Henrique" userId="9e9b3605-668d-4dee-84b0-1f1bc75cfc02" providerId="ADAL" clId="{7CD367E2-7DB3-44AE-B921-A04E1B4C1019}" dt="2025-11-20T17:09:26.850" v="291" actId="14100"/>
          <ac:cxnSpMkLst>
            <pc:docMk/>
            <pc:sldMk cId="2284496007" sldId="322"/>
            <ac:cxnSpMk id="11" creationId="{304DFF0D-61FA-01E2-61A4-E6608538BA56}"/>
          </ac:cxnSpMkLst>
        </pc:cxnChg>
        <pc:cxnChg chg="add del mod">
          <ac:chgData name="Afonso Costa Henrique" userId="9e9b3605-668d-4dee-84b0-1f1bc75cfc02" providerId="ADAL" clId="{7CD367E2-7DB3-44AE-B921-A04E1B4C1019}" dt="2025-11-20T17:07:24.182" v="275" actId="478"/>
          <ac:cxnSpMkLst>
            <pc:docMk/>
            <pc:sldMk cId="2284496007" sldId="322"/>
            <ac:cxnSpMk id="17" creationId="{09437602-5B47-9DB9-6C01-19D35E3569C7}"/>
          </ac:cxnSpMkLst>
        </pc:cxnChg>
      </pc:sldChg>
      <pc:sldChg chg="addSp delSp modSp add mod ord">
        <pc:chgData name="Afonso Costa Henrique" userId="9e9b3605-668d-4dee-84b0-1f1bc75cfc02" providerId="ADAL" clId="{7CD367E2-7DB3-44AE-B921-A04E1B4C1019}" dt="2025-11-20T17:50:02.852" v="1208"/>
        <pc:sldMkLst>
          <pc:docMk/>
          <pc:sldMk cId="2785503741" sldId="323"/>
        </pc:sldMkLst>
        <pc:spChg chg="mod">
          <ac:chgData name="Afonso Costa Henrique" userId="9e9b3605-668d-4dee-84b0-1f1bc75cfc02" providerId="ADAL" clId="{7CD367E2-7DB3-44AE-B921-A04E1B4C1019}" dt="2025-11-20T17:10:43.501" v="309" actId="14100"/>
          <ac:spMkLst>
            <pc:docMk/>
            <pc:sldMk cId="2785503741" sldId="323"/>
            <ac:spMk id="8" creationId="{33DA3CD9-8D44-DEB4-BC35-2E0B9A29168C}"/>
          </ac:spMkLst>
        </pc:spChg>
        <pc:spChg chg="add del mod">
          <ac:chgData name="Afonso Costa Henrique" userId="9e9b3605-668d-4dee-84b0-1f1bc75cfc02" providerId="ADAL" clId="{7CD367E2-7DB3-44AE-B921-A04E1B4C1019}" dt="2025-11-20T17:16:14.146" v="446" actId="478"/>
          <ac:spMkLst>
            <pc:docMk/>
            <pc:sldMk cId="2785503741" sldId="323"/>
            <ac:spMk id="19" creationId="{E167E020-D559-E2C9-6C4A-96428285A578}"/>
          </ac:spMkLst>
        </pc:spChg>
        <pc:picChg chg="del">
          <ac:chgData name="Afonso Costa Henrique" userId="9e9b3605-668d-4dee-84b0-1f1bc75cfc02" providerId="ADAL" clId="{7CD367E2-7DB3-44AE-B921-A04E1B4C1019}" dt="2025-11-20T17:10:30.077" v="306" actId="478"/>
          <ac:picMkLst>
            <pc:docMk/>
            <pc:sldMk cId="2785503741" sldId="323"/>
            <ac:picMk id="22" creationId="{2C8CF82F-9517-0239-E521-8613EB1F4D26}"/>
          </ac:picMkLst>
        </pc:picChg>
        <pc:picChg chg="mod">
          <ac:chgData name="Afonso Costa Henrique" userId="9e9b3605-668d-4dee-84b0-1f1bc75cfc02" providerId="ADAL" clId="{7CD367E2-7DB3-44AE-B921-A04E1B4C1019}" dt="2025-11-20T17:11:39.789" v="361" actId="1035"/>
          <ac:picMkLst>
            <pc:docMk/>
            <pc:sldMk cId="2785503741" sldId="323"/>
            <ac:picMk id="24" creationId="{AFFE2C68-C7F4-C9DF-6743-7A70C88353F1}"/>
          </ac:picMkLst>
        </pc:picChg>
        <pc:picChg chg="mod">
          <ac:chgData name="Afonso Costa Henrique" userId="9e9b3605-668d-4dee-84b0-1f1bc75cfc02" providerId="ADAL" clId="{7CD367E2-7DB3-44AE-B921-A04E1B4C1019}" dt="2025-11-20T17:11:52.517" v="371" actId="1035"/>
          <ac:picMkLst>
            <pc:docMk/>
            <pc:sldMk cId="2785503741" sldId="323"/>
            <ac:picMk id="26" creationId="{6F7EE450-4849-CCAC-60CD-EBF311F043D4}"/>
          </ac:picMkLst>
        </pc:picChg>
        <pc:cxnChg chg="del">
          <ac:chgData name="Afonso Costa Henrique" userId="9e9b3605-668d-4dee-84b0-1f1bc75cfc02" providerId="ADAL" clId="{7CD367E2-7DB3-44AE-B921-A04E1B4C1019}" dt="2025-11-20T17:10:30.077" v="306" actId="478"/>
          <ac:cxnSpMkLst>
            <pc:docMk/>
            <pc:sldMk cId="2785503741" sldId="323"/>
            <ac:cxnSpMk id="11" creationId="{19D0EA99-794C-3E4E-79C4-C68B09A4A88C}"/>
          </ac:cxnSpMkLst>
        </pc:cxnChg>
        <pc:cxnChg chg="add mod">
          <ac:chgData name="Afonso Costa Henrique" userId="9e9b3605-668d-4dee-84b0-1f1bc75cfc02" providerId="ADAL" clId="{7CD367E2-7DB3-44AE-B921-A04E1B4C1019}" dt="2025-11-20T17:11:39.789" v="361" actId="1035"/>
          <ac:cxnSpMkLst>
            <pc:docMk/>
            <pc:sldMk cId="2785503741" sldId="323"/>
            <ac:cxnSpMk id="13" creationId="{2AEED116-40FD-CB99-D0BC-4E072A7490E8}"/>
          </ac:cxnSpMkLst>
        </pc:cxnChg>
        <pc:cxnChg chg="add mod">
          <ac:chgData name="Afonso Costa Henrique" userId="9e9b3605-668d-4dee-84b0-1f1bc75cfc02" providerId="ADAL" clId="{7CD367E2-7DB3-44AE-B921-A04E1B4C1019}" dt="2025-11-20T17:11:52.517" v="371" actId="1035"/>
          <ac:cxnSpMkLst>
            <pc:docMk/>
            <pc:sldMk cId="2785503741" sldId="323"/>
            <ac:cxnSpMk id="18" creationId="{31496896-F2D8-46A2-51C6-642F288C62B8}"/>
          </ac:cxnSpMkLst>
        </pc:cxnChg>
      </pc:sldChg>
      <pc:sldChg chg="addSp delSp modSp add mod">
        <pc:chgData name="Afonso Costa Henrique" userId="9e9b3605-668d-4dee-84b0-1f1bc75cfc02" providerId="ADAL" clId="{7CD367E2-7DB3-44AE-B921-A04E1B4C1019}" dt="2025-11-20T18:39:49.923" v="1587"/>
        <pc:sldMkLst>
          <pc:docMk/>
          <pc:sldMk cId="3300904939" sldId="324"/>
        </pc:sldMkLst>
        <pc:spChg chg="del mod">
          <ac:chgData name="Afonso Costa Henrique" userId="9e9b3605-668d-4dee-84b0-1f1bc75cfc02" providerId="ADAL" clId="{7CD367E2-7DB3-44AE-B921-A04E1B4C1019}" dt="2025-11-20T17:45:19.416" v="1138"/>
          <ac:spMkLst>
            <pc:docMk/>
            <pc:sldMk cId="3300904939" sldId="324"/>
            <ac:spMk id="7" creationId="{7821697F-745B-8576-3F44-2086EABEDE05}"/>
          </ac:spMkLst>
        </pc:spChg>
        <pc:spChg chg="add del mod">
          <ac:chgData name="Afonso Costa Henrique" userId="9e9b3605-668d-4dee-84b0-1f1bc75cfc02" providerId="ADAL" clId="{7CD367E2-7DB3-44AE-B921-A04E1B4C1019}" dt="2025-11-20T18:39:49.650" v="1586" actId="478"/>
          <ac:spMkLst>
            <pc:docMk/>
            <pc:sldMk cId="3300904939" sldId="324"/>
            <ac:spMk id="16" creationId="{69FD3BA2-017A-C19A-9C69-F2861EF210C6}"/>
          </ac:spMkLst>
        </pc:spChg>
        <pc:spChg chg="add mod">
          <ac:chgData name="Afonso Costa Henrique" userId="9e9b3605-668d-4dee-84b0-1f1bc75cfc02" providerId="ADAL" clId="{7CD367E2-7DB3-44AE-B921-A04E1B4C1019}" dt="2025-11-20T18:39:49.923" v="1587"/>
          <ac:spMkLst>
            <pc:docMk/>
            <pc:sldMk cId="3300904939" sldId="324"/>
            <ac:spMk id="17" creationId="{B6A9401C-0EC9-94F3-73B6-A4EC8008D2C8}"/>
          </ac:spMkLst>
        </pc:spChg>
        <pc:spChg chg="del">
          <ac:chgData name="Afonso Costa Henrique" userId="9e9b3605-668d-4dee-84b0-1f1bc75cfc02" providerId="ADAL" clId="{7CD367E2-7DB3-44AE-B921-A04E1B4C1019}" dt="2025-11-20T17:45:10.897" v="1135" actId="478"/>
          <ac:spMkLst>
            <pc:docMk/>
            <pc:sldMk cId="3300904939" sldId="324"/>
            <ac:spMk id="22" creationId="{B7DA8FE4-1199-D430-E11A-B42827A610B4}"/>
          </ac:spMkLst>
        </pc:spChg>
        <pc:spChg chg="del">
          <ac:chgData name="Afonso Costa Henrique" userId="9e9b3605-668d-4dee-84b0-1f1bc75cfc02" providerId="ADAL" clId="{7CD367E2-7DB3-44AE-B921-A04E1B4C1019}" dt="2025-11-20T17:45:07.061" v="1133" actId="478"/>
          <ac:spMkLst>
            <pc:docMk/>
            <pc:sldMk cId="3300904939" sldId="324"/>
            <ac:spMk id="24" creationId="{8ECF9126-8A00-1BCF-4182-DD2C959059A2}"/>
          </ac:spMkLst>
        </pc:spChg>
        <pc:spChg chg="del">
          <ac:chgData name="Afonso Costa Henrique" userId="9e9b3605-668d-4dee-84b0-1f1bc75cfc02" providerId="ADAL" clId="{7CD367E2-7DB3-44AE-B921-A04E1B4C1019}" dt="2025-11-20T17:44:59.467" v="1130" actId="478"/>
          <ac:spMkLst>
            <pc:docMk/>
            <pc:sldMk cId="3300904939" sldId="324"/>
            <ac:spMk id="26" creationId="{BC77D740-6F16-2F8F-9791-12CB671A62E5}"/>
          </ac:spMkLst>
        </pc:spChg>
        <pc:picChg chg="add del mod">
          <ac:chgData name="Afonso Costa Henrique" userId="9e9b3605-668d-4dee-84b0-1f1bc75cfc02" providerId="ADAL" clId="{7CD367E2-7DB3-44AE-B921-A04E1B4C1019}" dt="2025-11-20T17:45:27.636" v="1142" actId="478"/>
          <ac:picMkLst>
            <pc:docMk/>
            <pc:sldMk cId="3300904939" sldId="324"/>
            <ac:picMk id="8" creationId="{CB5E1D3B-3455-6205-C4C3-2BDD1EE5BD02}"/>
          </ac:picMkLst>
        </pc:picChg>
        <pc:picChg chg="del">
          <ac:chgData name="Afonso Costa Henrique" userId="9e9b3605-668d-4dee-84b0-1f1bc75cfc02" providerId="ADAL" clId="{7CD367E2-7DB3-44AE-B921-A04E1B4C1019}" dt="2025-11-20T17:45:04.043" v="1132" actId="478"/>
          <ac:picMkLst>
            <pc:docMk/>
            <pc:sldMk cId="3300904939" sldId="324"/>
            <ac:picMk id="11" creationId="{6FF4DA15-1A8E-05C9-D73F-B02E97E83399}"/>
          </ac:picMkLst>
        </pc:picChg>
        <pc:picChg chg="add mod">
          <ac:chgData name="Afonso Costa Henrique" userId="9e9b3605-668d-4dee-84b0-1f1bc75cfc02" providerId="ADAL" clId="{7CD367E2-7DB3-44AE-B921-A04E1B4C1019}" dt="2025-11-20T18:12:15.759" v="1382" actId="1076"/>
          <ac:picMkLst>
            <pc:docMk/>
            <pc:sldMk cId="3300904939" sldId="324"/>
            <ac:picMk id="12" creationId="{5880FC5A-CCFD-EA57-9250-6F74E730ED40}"/>
          </ac:picMkLst>
        </pc:picChg>
        <pc:picChg chg="del">
          <ac:chgData name="Afonso Costa Henrique" userId="9e9b3605-668d-4dee-84b0-1f1bc75cfc02" providerId="ADAL" clId="{7CD367E2-7DB3-44AE-B921-A04E1B4C1019}" dt="2025-11-20T17:45:08.721" v="1134" actId="478"/>
          <ac:picMkLst>
            <pc:docMk/>
            <pc:sldMk cId="3300904939" sldId="324"/>
            <ac:picMk id="14" creationId="{7E7815FC-3DAA-390D-83B1-4BF9F61AC945}"/>
          </ac:picMkLst>
        </pc:picChg>
        <pc:picChg chg="add mod">
          <ac:chgData name="Afonso Costa Henrique" userId="9e9b3605-668d-4dee-84b0-1f1bc75cfc02" providerId="ADAL" clId="{7CD367E2-7DB3-44AE-B921-A04E1B4C1019}" dt="2025-11-20T17:46:42.242" v="1157" actId="14100"/>
          <ac:picMkLst>
            <pc:docMk/>
            <pc:sldMk cId="3300904939" sldId="324"/>
            <ac:picMk id="15" creationId="{BC95EE21-BAF9-E1ED-EF3A-3D6FBFF8FA16}"/>
          </ac:picMkLst>
        </pc:picChg>
        <pc:cxnChg chg="del">
          <ac:chgData name="Afonso Costa Henrique" userId="9e9b3605-668d-4dee-84b0-1f1bc75cfc02" providerId="ADAL" clId="{7CD367E2-7DB3-44AE-B921-A04E1B4C1019}" dt="2025-11-20T17:45:02.172" v="1131" actId="478"/>
          <ac:cxnSpMkLst>
            <pc:docMk/>
            <pc:sldMk cId="3300904939" sldId="324"/>
            <ac:cxnSpMk id="27" creationId="{67869C24-E65E-3A8C-B984-3C1881B2AF8A}"/>
          </ac:cxnSpMkLst>
        </pc:cxnChg>
      </pc:sldChg>
      <pc:sldChg chg="addSp delSp modSp add mod">
        <pc:chgData name="Afonso Costa Henrique" userId="9e9b3605-668d-4dee-84b0-1f1bc75cfc02" providerId="ADAL" clId="{7CD367E2-7DB3-44AE-B921-A04E1B4C1019}" dt="2025-11-20T18:39:42.765" v="1585"/>
        <pc:sldMkLst>
          <pc:docMk/>
          <pc:sldMk cId="2617339080" sldId="325"/>
        </pc:sldMkLst>
        <pc:spChg chg="add del mod">
          <ac:chgData name="Afonso Costa Henrique" userId="9e9b3605-668d-4dee-84b0-1f1bc75cfc02" providerId="ADAL" clId="{7CD367E2-7DB3-44AE-B921-A04E1B4C1019}" dt="2025-11-20T18:39:42.523" v="1584" actId="478"/>
          <ac:spMkLst>
            <pc:docMk/>
            <pc:sldMk cId="2617339080" sldId="325"/>
            <ac:spMk id="14" creationId="{F53EEDCC-F0FB-6318-4B5B-BA8E5A9CFA0C}"/>
          </ac:spMkLst>
        </pc:spChg>
        <pc:spChg chg="add mod">
          <ac:chgData name="Afonso Costa Henrique" userId="9e9b3605-668d-4dee-84b0-1f1bc75cfc02" providerId="ADAL" clId="{7CD367E2-7DB3-44AE-B921-A04E1B4C1019}" dt="2025-11-20T18:39:42.765" v="1585"/>
          <ac:spMkLst>
            <pc:docMk/>
            <pc:sldMk cId="2617339080" sldId="325"/>
            <ac:spMk id="16" creationId="{56672FC7-4FC0-990E-79DF-E5D09A12FABA}"/>
          </ac:spMkLst>
        </pc:spChg>
        <pc:picChg chg="add del mod">
          <ac:chgData name="Afonso Costa Henrique" userId="9e9b3605-668d-4dee-84b0-1f1bc75cfc02" providerId="ADAL" clId="{7CD367E2-7DB3-44AE-B921-A04E1B4C1019}" dt="2025-11-20T17:48:05.350" v="1164" actId="478"/>
          <ac:picMkLst>
            <pc:docMk/>
            <pc:sldMk cId="2617339080" sldId="325"/>
            <ac:picMk id="7" creationId="{E40BBC75-A622-F355-2721-AD5E953A66BD}"/>
          </ac:picMkLst>
        </pc:picChg>
        <pc:picChg chg="add mod modCrop">
          <ac:chgData name="Afonso Costa Henrique" userId="9e9b3605-668d-4dee-84b0-1f1bc75cfc02" providerId="ADAL" clId="{7CD367E2-7DB3-44AE-B921-A04E1B4C1019}" dt="2025-11-20T17:49:32.579" v="1201" actId="1037"/>
          <ac:picMkLst>
            <pc:docMk/>
            <pc:sldMk cId="2617339080" sldId="325"/>
            <ac:picMk id="10" creationId="{A402F980-BA6F-B11B-8AC8-B84C5BED46C3}"/>
          </ac:picMkLst>
        </pc:picChg>
        <pc:picChg chg="del">
          <ac:chgData name="Afonso Costa Henrique" userId="9e9b3605-668d-4dee-84b0-1f1bc75cfc02" providerId="ADAL" clId="{7CD367E2-7DB3-44AE-B921-A04E1B4C1019}" dt="2025-11-20T17:47:12.150" v="1159" actId="478"/>
          <ac:picMkLst>
            <pc:docMk/>
            <pc:sldMk cId="2617339080" sldId="325"/>
            <ac:picMk id="12" creationId="{AF05800D-565E-2361-B1AF-6F3B3AAE4AE0}"/>
          </ac:picMkLst>
        </pc:picChg>
        <pc:picChg chg="add mod modCrop">
          <ac:chgData name="Afonso Costa Henrique" userId="9e9b3605-668d-4dee-84b0-1f1bc75cfc02" providerId="ADAL" clId="{7CD367E2-7DB3-44AE-B921-A04E1B4C1019}" dt="2025-11-20T17:49:36.444" v="1206" actId="1038"/>
          <ac:picMkLst>
            <pc:docMk/>
            <pc:sldMk cId="2617339080" sldId="325"/>
            <ac:picMk id="13" creationId="{905DC30B-336A-5A8E-4357-03ED11979FF1}"/>
          </ac:picMkLst>
        </pc:picChg>
        <pc:picChg chg="del">
          <ac:chgData name="Afonso Costa Henrique" userId="9e9b3605-668d-4dee-84b0-1f1bc75cfc02" providerId="ADAL" clId="{7CD367E2-7DB3-44AE-B921-A04E1B4C1019}" dt="2025-11-20T17:47:13.500" v="1160" actId="478"/>
          <ac:picMkLst>
            <pc:docMk/>
            <pc:sldMk cId="2617339080" sldId="325"/>
            <ac:picMk id="15" creationId="{E5BFC79D-6AA7-FD7E-6134-8741507D9EC6}"/>
          </ac:picMkLst>
        </pc:picChg>
      </pc:sldChg>
      <pc:sldChg chg="addSp delSp modSp add mod">
        <pc:chgData name="Afonso Costa Henrique" userId="9e9b3605-668d-4dee-84b0-1f1bc75cfc02" providerId="ADAL" clId="{7CD367E2-7DB3-44AE-B921-A04E1B4C1019}" dt="2025-11-20T18:39:35.570" v="1583" actId="1076"/>
        <pc:sldMkLst>
          <pc:docMk/>
          <pc:sldMk cId="3682095926" sldId="326"/>
        </pc:sldMkLst>
        <pc:spChg chg="add mod">
          <ac:chgData name="Afonso Costa Henrique" userId="9e9b3605-668d-4dee-84b0-1f1bc75cfc02" providerId="ADAL" clId="{7CD367E2-7DB3-44AE-B921-A04E1B4C1019}" dt="2025-11-20T18:39:35.570" v="1583" actId="1076"/>
          <ac:spMkLst>
            <pc:docMk/>
            <pc:sldMk cId="3682095926" sldId="326"/>
            <ac:spMk id="12" creationId="{04579B95-9026-4239-389B-FC6D918ECB53}"/>
          </ac:spMkLst>
        </pc:spChg>
        <pc:picChg chg="add mod">
          <ac:chgData name="Afonso Costa Henrique" userId="9e9b3605-668d-4dee-84b0-1f1bc75cfc02" providerId="ADAL" clId="{7CD367E2-7DB3-44AE-B921-A04E1B4C1019}" dt="2025-11-20T17:53:06.244" v="1315" actId="1037"/>
          <ac:picMkLst>
            <pc:docMk/>
            <pc:sldMk cId="3682095926" sldId="326"/>
            <ac:picMk id="7" creationId="{FC6A271D-16B5-2081-73B4-883B5B62AD61}"/>
          </ac:picMkLst>
        </pc:picChg>
        <pc:picChg chg="del">
          <ac:chgData name="Afonso Costa Henrique" userId="9e9b3605-668d-4dee-84b0-1f1bc75cfc02" providerId="ADAL" clId="{7CD367E2-7DB3-44AE-B921-A04E1B4C1019}" dt="2025-11-20T17:52:13.289" v="1282" actId="478"/>
          <ac:picMkLst>
            <pc:docMk/>
            <pc:sldMk cId="3682095926" sldId="326"/>
            <ac:picMk id="10" creationId="{C36F4223-70E3-A0BF-E26C-5FD8B6A64EDE}"/>
          </ac:picMkLst>
        </pc:picChg>
        <pc:picChg chg="add mod">
          <ac:chgData name="Afonso Costa Henrique" userId="9e9b3605-668d-4dee-84b0-1f1bc75cfc02" providerId="ADAL" clId="{7CD367E2-7DB3-44AE-B921-A04E1B4C1019}" dt="2025-11-20T17:53:11.191" v="1322" actId="1038"/>
          <ac:picMkLst>
            <pc:docMk/>
            <pc:sldMk cId="3682095926" sldId="326"/>
            <ac:picMk id="11" creationId="{EE06D5C2-9EA0-A4EF-CE08-C55B230E4B9F}"/>
          </ac:picMkLst>
        </pc:picChg>
        <pc:picChg chg="del">
          <ac:chgData name="Afonso Costa Henrique" userId="9e9b3605-668d-4dee-84b0-1f1bc75cfc02" providerId="ADAL" clId="{7CD367E2-7DB3-44AE-B921-A04E1B4C1019}" dt="2025-11-20T17:52:13.289" v="1282" actId="478"/>
          <ac:picMkLst>
            <pc:docMk/>
            <pc:sldMk cId="3682095926" sldId="326"/>
            <ac:picMk id="13" creationId="{BE27FC77-5B61-8C39-0A8F-909190A12132}"/>
          </ac:picMkLst>
        </pc:picChg>
      </pc:sldChg>
      <pc:sldChg chg="addSp delSp modSp add mod">
        <pc:chgData name="Afonso Costa Henrique" userId="9e9b3605-668d-4dee-84b0-1f1bc75cfc02" providerId="ADAL" clId="{7CD367E2-7DB3-44AE-B921-A04E1B4C1019}" dt="2025-11-20T18:12:57.423" v="1436" actId="1037"/>
        <pc:sldMkLst>
          <pc:docMk/>
          <pc:sldMk cId="978188910" sldId="327"/>
        </pc:sldMkLst>
        <pc:spChg chg="add del mod">
          <ac:chgData name="Afonso Costa Henrique" userId="9e9b3605-668d-4dee-84b0-1f1bc75cfc02" providerId="ADAL" clId="{7CD367E2-7DB3-44AE-B921-A04E1B4C1019}" dt="2025-11-20T18:12:54.782" v="1429" actId="478"/>
          <ac:spMkLst>
            <pc:docMk/>
            <pc:sldMk cId="978188910" sldId="327"/>
            <ac:spMk id="10" creationId="{54C5239A-5075-79F2-958D-E2BCC2F179F4}"/>
          </ac:spMkLst>
        </pc:spChg>
        <pc:picChg chg="del">
          <ac:chgData name="Afonso Costa Henrique" userId="9e9b3605-668d-4dee-84b0-1f1bc75cfc02" providerId="ADAL" clId="{7CD367E2-7DB3-44AE-B921-A04E1B4C1019}" dt="2025-11-20T17:54:13.337" v="1333" actId="478"/>
          <ac:picMkLst>
            <pc:docMk/>
            <pc:sldMk cId="978188910" sldId="327"/>
            <ac:picMk id="7" creationId="{048BBF62-F2A0-7877-EB84-CE3DA0E12BD3}"/>
          </ac:picMkLst>
        </pc:picChg>
        <pc:picChg chg="add del mod modCrop">
          <ac:chgData name="Afonso Costa Henrique" userId="9e9b3605-668d-4dee-84b0-1f1bc75cfc02" providerId="ADAL" clId="{7CD367E2-7DB3-44AE-B921-A04E1B4C1019}" dt="2025-11-20T18:12:57.423" v="1436" actId="1037"/>
          <ac:picMkLst>
            <pc:docMk/>
            <pc:sldMk cId="978188910" sldId="327"/>
            <ac:picMk id="8" creationId="{86098AD8-36C8-567D-C568-964BFCB73FA5}"/>
          </ac:picMkLst>
        </pc:picChg>
        <pc:picChg chg="del">
          <ac:chgData name="Afonso Costa Henrique" userId="9e9b3605-668d-4dee-84b0-1f1bc75cfc02" providerId="ADAL" clId="{7CD367E2-7DB3-44AE-B921-A04E1B4C1019}" dt="2025-11-20T17:54:10.468" v="1331" actId="478"/>
          <ac:picMkLst>
            <pc:docMk/>
            <pc:sldMk cId="978188910" sldId="327"/>
            <ac:picMk id="11" creationId="{788AE3E6-E3A1-E551-550C-976C118945B3}"/>
          </ac:picMkLst>
        </pc:picChg>
      </pc:sldChg>
      <pc:sldChg chg="addSp delSp modSp add mod">
        <pc:chgData name="Afonso Costa Henrique" userId="9e9b3605-668d-4dee-84b0-1f1bc75cfc02" providerId="ADAL" clId="{7CD367E2-7DB3-44AE-B921-A04E1B4C1019}" dt="2025-11-20T18:39:17.717" v="1577" actId="14100"/>
        <pc:sldMkLst>
          <pc:docMk/>
          <pc:sldMk cId="34816659" sldId="328"/>
        </pc:sldMkLst>
        <pc:spChg chg="add mod">
          <ac:chgData name="Afonso Costa Henrique" userId="9e9b3605-668d-4dee-84b0-1f1bc75cfc02" providerId="ADAL" clId="{7CD367E2-7DB3-44AE-B921-A04E1B4C1019}" dt="2025-11-20T18:39:17.717" v="1577" actId="14100"/>
          <ac:spMkLst>
            <pc:docMk/>
            <pc:sldMk cId="34816659" sldId="328"/>
            <ac:spMk id="12" creationId="{CDF55E43-A081-11BF-6B1E-353FACB7AE13}"/>
          </ac:spMkLst>
        </pc:spChg>
        <pc:picChg chg="add mod modCrop">
          <ac:chgData name="Afonso Costa Henrique" userId="9e9b3605-668d-4dee-84b0-1f1bc75cfc02" providerId="ADAL" clId="{7CD367E2-7DB3-44AE-B921-A04E1B4C1019}" dt="2025-11-20T17:59:23.161" v="1365" actId="14100"/>
          <ac:picMkLst>
            <pc:docMk/>
            <pc:sldMk cId="34816659" sldId="328"/>
            <ac:picMk id="7" creationId="{91048D71-96D6-E9E8-8E5F-273290718BD5}"/>
          </ac:picMkLst>
        </pc:picChg>
        <pc:picChg chg="del">
          <ac:chgData name="Afonso Costa Henrique" userId="9e9b3605-668d-4dee-84b0-1f1bc75cfc02" providerId="ADAL" clId="{7CD367E2-7DB3-44AE-B921-A04E1B4C1019}" dt="2025-11-20T17:54:47.049" v="1340" actId="478"/>
          <ac:picMkLst>
            <pc:docMk/>
            <pc:sldMk cId="34816659" sldId="328"/>
            <ac:picMk id="8" creationId="{C55BF255-DBC5-B386-8903-D9302BAC43DD}"/>
          </ac:picMkLst>
        </pc:picChg>
        <pc:picChg chg="add mod modCrop">
          <ac:chgData name="Afonso Costa Henrique" userId="9e9b3605-668d-4dee-84b0-1f1bc75cfc02" providerId="ADAL" clId="{7CD367E2-7DB3-44AE-B921-A04E1B4C1019}" dt="2025-11-20T17:59:34.034" v="1369" actId="1076"/>
          <ac:picMkLst>
            <pc:docMk/>
            <pc:sldMk cId="34816659" sldId="328"/>
            <ac:picMk id="11" creationId="{DB3BB321-EEAA-6E22-29CE-7BFDF23D7949}"/>
          </ac:picMkLst>
        </pc:picChg>
      </pc:sldChg>
      <pc:sldChg chg="addSp delSp modSp add mod">
        <pc:chgData name="Afonso Costa Henrique" userId="9e9b3605-668d-4dee-84b0-1f1bc75cfc02" providerId="ADAL" clId="{7CD367E2-7DB3-44AE-B921-A04E1B4C1019}" dt="2025-11-20T18:37:13.724" v="1564" actId="14100"/>
        <pc:sldMkLst>
          <pc:docMk/>
          <pc:sldMk cId="1227416142" sldId="329"/>
        </pc:sldMkLst>
        <pc:spChg chg="add mod">
          <ac:chgData name="Afonso Costa Henrique" userId="9e9b3605-668d-4dee-84b0-1f1bc75cfc02" providerId="ADAL" clId="{7CD367E2-7DB3-44AE-B921-A04E1B4C1019}" dt="2025-11-20T18:15:32.209" v="1505" actId="14100"/>
          <ac:spMkLst>
            <pc:docMk/>
            <pc:sldMk cId="1227416142" sldId="329"/>
            <ac:spMk id="10" creationId="{A2963D8C-FB02-4655-AD6E-CFF9EDC52271}"/>
          </ac:spMkLst>
        </pc:spChg>
        <pc:picChg chg="del">
          <ac:chgData name="Afonso Costa Henrique" userId="9e9b3605-668d-4dee-84b0-1f1bc75cfc02" providerId="ADAL" clId="{7CD367E2-7DB3-44AE-B921-A04E1B4C1019}" dt="2025-11-20T18:00:32.893" v="1371" actId="478"/>
          <ac:picMkLst>
            <pc:docMk/>
            <pc:sldMk cId="1227416142" sldId="329"/>
            <ac:picMk id="7" creationId="{91E755B8-4ABE-A88E-3DEC-0908B025242D}"/>
          </ac:picMkLst>
        </pc:picChg>
        <pc:picChg chg="add mod">
          <ac:chgData name="Afonso Costa Henrique" userId="9e9b3605-668d-4dee-84b0-1f1bc75cfc02" providerId="ADAL" clId="{7CD367E2-7DB3-44AE-B921-A04E1B4C1019}" dt="2025-11-20T18:37:13.724" v="1564" actId="14100"/>
          <ac:picMkLst>
            <pc:docMk/>
            <pc:sldMk cId="1227416142" sldId="329"/>
            <ac:picMk id="8" creationId="{2CD2F1E1-0BC9-0A21-B6D1-5CC3384D3B2D}"/>
          </ac:picMkLst>
        </pc:picChg>
        <pc:picChg chg="del">
          <ac:chgData name="Afonso Costa Henrique" userId="9e9b3605-668d-4dee-84b0-1f1bc75cfc02" providerId="ADAL" clId="{7CD367E2-7DB3-44AE-B921-A04E1B4C1019}" dt="2025-11-20T18:00:34.524" v="1372" actId="478"/>
          <ac:picMkLst>
            <pc:docMk/>
            <pc:sldMk cId="1227416142" sldId="329"/>
            <ac:picMk id="11" creationId="{63981982-28AD-FDAA-660E-C50ADDEE352D}"/>
          </ac:picMkLst>
        </pc:picChg>
        <pc:picChg chg="add mod">
          <ac:chgData name="Afonso Costa Henrique" userId="9e9b3605-668d-4dee-84b0-1f1bc75cfc02" providerId="ADAL" clId="{7CD367E2-7DB3-44AE-B921-A04E1B4C1019}" dt="2025-11-20T18:37:08.705" v="1563" actId="1076"/>
          <ac:picMkLst>
            <pc:docMk/>
            <pc:sldMk cId="1227416142" sldId="329"/>
            <ac:picMk id="13" creationId="{97A6E7A2-FDAD-4901-8FF4-A826864C6012}"/>
          </ac:picMkLst>
        </pc:picChg>
        <pc:picChg chg="add mod">
          <ac:chgData name="Afonso Costa Henrique" userId="9e9b3605-668d-4dee-84b0-1f1bc75cfc02" providerId="ADAL" clId="{7CD367E2-7DB3-44AE-B921-A04E1B4C1019}" dt="2025-11-20T18:36:45.971" v="1556" actId="1076"/>
          <ac:picMkLst>
            <pc:docMk/>
            <pc:sldMk cId="1227416142" sldId="329"/>
            <ac:picMk id="15" creationId="{0D934A33-0F23-FFED-AF48-71FD307A0375}"/>
          </ac:picMkLst>
        </pc:picChg>
        <pc:picChg chg="add mod">
          <ac:chgData name="Afonso Costa Henrique" userId="9e9b3605-668d-4dee-84b0-1f1bc75cfc02" providerId="ADAL" clId="{7CD367E2-7DB3-44AE-B921-A04E1B4C1019}" dt="2025-11-20T18:37:07.524" v="1562" actId="1076"/>
          <ac:picMkLst>
            <pc:docMk/>
            <pc:sldMk cId="1227416142" sldId="329"/>
            <ac:picMk id="17" creationId="{8DD5ADE5-454B-B081-4D58-92A48D5EABEB}"/>
          </ac:picMkLst>
        </pc:picChg>
        <pc:picChg chg="add mod">
          <ac:chgData name="Afonso Costa Henrique" userId="9e9b3605-668d-4dee-84b0-1f1bc75cfc02" providerId="ADAL" clId="{7CD367E2-7DB3-44AE-B921-A04E1B4C1019}" dt="2025-11-20T18:37:07.524" v="1562" actId="1076"/>
          <ac:picMkLst>
            <pc:docMk/>
            <pc:sldMk cId="1227416142" sldId="329"/>
            <ac:picMk id="19" creationId="{B5988BC0-706F-A73F-1521-00F1F0AEFA4E}"/>
          </ac:picMkLst>
        </pc:picChg>
      </pc:sldChg>
      <pc:sldChg chg="addSp delSp modSp add mod">
        <pc:chgData name="Afonso Costa Henrique" userId="9e9b3605-668d-4dee-84b0-1f1bc75cfc02" providerId="ADAL" clId="{7CD367E2-7DB3-44AE-B921-A04E1B4C1019}" dt="2025-11-20T18:40:50.754" v="1607" actId="14100"/>
        <pc:sldMkLst>
          <pc:docMk/>
          <pc:sldMk cId="2768881837" sldId="330"/>
        </pc:sldMkLst>
        <pc:spChg chg="del">
          <ac:chgData name="Afonso Costa Henrique" userId="9e9b3605-668d-4dee-84b0-1f1bc75cfc02" providerId="ADAL" clId="{7CD367E2-7DB3-44AE-B921-A04E1B4C1019}" dt="2025-11-20T18:40:11.017" v="1588" actId="478"/>
          <ac:spMkLst>
            <pc:docMk/>
            <pc:sldMk cId="2768881837" sldId="330"/>
            <ac:spMk id="10" creationId="{023A401D-680C-2639-3131-C8E1588F12DF}"/>
          </ac:spMkLst>
        </pc:spChg>
        <pc:spChg chg="add mod">
          <ac:chgData name="Afonso Costa Henrique" userId="9e9b3605-668d-4dee-84b0-1f1bc75cfc02" providerId="ADAL" clId="{7CD367E2-7DB3-44AE-B921-A04E1B4C1019}" dt="2025-11-20T18:40:23.685" v="1604" actId="14100"/>
          <ac:spMkLst>
            <pc:docMk/>
            <pc:sldMk cId="2768881837" sldId="330"/>
            <ac:spMk id="11" creationId="{E8AB7A9E-01C1-D153-5A2F-C2B4B1B29695}"/>
          </ac:spMkLst>
        </pc:spChg>
        <pc:picChg chg="add mod">
          <ac:chgData name="Afonso Costa Henrique" userId="9e9b3605-668d-4dee-84b0-1f1bc75cfc02" providerId="ADAL" clId="{7CD367E2-7DB3-44AE-B921-A04E1B4C1019}" dt="2025-11-20T18:40:50.754" v="1607" actId="14100"/>
          <ac:picMkLst>
            <pc:docMk/>
            <pc:sldMk cId="2768881837" sldId="330"/>
            <ac:picMk id="7" creationId="{8B178966-DE62-E2AA-0196-2BACF0B60EFE}"/>
          </ac:picMkLst>
        </pc:picChg>
        <pc:picChg chg="del">
          <ac:chgData name="Afonso Costa Henrique" userId="9e9b3605-668d-4dee-84b0-1f1bc75cfc02" providerId="ADAL" clId="{7CD367E2-7DB3-44AE-B921-A04E1B4C1019}" dt="2025-11-20T18:38:46.619" v="1566" actId="478"/>
          <ac:picMkLst>
            <pc:docMk/>
            <pc:sldMk cId="2768881837" sldId="330"/>
            <ac:picMk id="8" creationId="{6EE2A65D-9330-EF43-15ED-BA398B6BC714}"/>
          </ac:picMkLst>
        </pc:picChg>
        <pc:picChg chg="del">
          <ac:chgData name="Afonso Costa Henrique" userId="9e9b3605-668d-4dee-84b0-1f1bc75cfc02" providerId="ADAL" clId="{7CD367E2-7DB3-44AE-B921-A04E1B4C1019}" dt="2025-11-20T18:38:54.624" v="1567" actId="478"/>
          <ac:picMkLst>
            <pc:docMk/>
            <pc:sldMk cId="2768881837" sldId="330"/>
            <ac:picMk id="13" creationId="{8C1F90B9-8D10-D44E-E611-0F149366EF47}"/>
          </ac:picMkLst>
        </pc:picChg>
        <pc:picChg chg="del">
          <ac:chgData name="Afonso Costa Henrique" userId="9e9b3605-668d-4dee-84b0-1f1bc75cfc02" providerId="ADAL" clId="{7CD367E2-7DB3-44AE-B921-A04E1B4C1019}" dt="2025-11-20T18:38:54.624" v="1567" actId="478"/>
          <ac:picMkLst>
            <pc:docMk/>
            <pc:sldMk cId="2768881837" sldId="330"/>
            <ac:picMk id="15" creationId="{93D60C56-1CD1-B9F5-8E5E-FFC8B50C5E1F}"/>
          </ac:picMkLst>
        </pc:picChg>
        <pc:picChg chg="del">
          <ac:chgData name="Afonso Costa Henrique" userId="9e9b3605-668d-4dee-84b0-1f1bc75cfc02" providerId="ADAL" clId="{7CD367E2-7DB3-44AE-B921-A04E1B4C1019}" dt="2025-11-20T18:38:54.624" v="1567" actId="478"/>
          <ac:picMkLst>
            <pc:docMk/>
            <pc:sldMk cId="2768881837" sldId="330"/>
            <ac:picMk id="17" creationId="{CF9471B5-1DF0-6FC6-5EF9-5E3345DAC4BB}"/>
          </ac:picMkLst>
        </pc:picChg>
        <pc:picChg chg="del">
          <ac:chgData name="Afonso Costa Henrique" userId="9e9b3605-668d-4dee-84b0-1f1bc75cfc02" providerId="ADAL" clId="{7CD367E2-7DB3-44AE-B921-A04E1B4C1019}" dt="2025-11-20T18:38:54.624" v="1567" actId="478"/>
          <ac:picMkLst>
            <pc:docMk/>
            <pc:sldMk cId="2768881837" sldId="330"/>
            <ac:picMk id="19" creationId="{7373732A-1C80-8FDF-92E0-C75ED3770735}"/>
          </ac:picMkLst>
        </pc:picChg>
      </pc:sldChg>
      <pc:sldChg chg="addSp delSp modSp add mod">
        <pc:chgData name="Afonso Costa Henrique" userId="9e9b3605-668d-4dee-84b0-1f1bc75cfc02" providerId="ADAL" clId="{7CD367E2-7DB3-44AE-B921-A04E1B4C1019}" dt="2025-11-20T18:44:54.378" v="1642" actId="1038"/>
        <pc:sldMkLst>
          <pc:docMk/>
          <pc:sldMk cId="4009475865" sldId="331"/>
        </pc:sldMkLst>
        <pc:spChg chg="del">
          <ac:chgData name="Afonso Costa Henrique" userId="9e9b3605-668d-4dee-84b0-1f1bc75cfc02" providerId="ADAL" clId="{7CD367E2-7DB3-44AE-B921-A04E1B4C1019}" dt="2025-11-20T18:42:28.929" v="1616" actId="478"/>
          <ac:spMkLst>
            <pc:docMk/>
            <pc:sldMk cId="4009475865" sldId="331"/>
            <ac:spMk id="11" creationId="{8C5033CB-EEED-C1C7-9331-1C340F853401}"/>
          </ac:spMkLst>
        </pc:spChg>
        <pc:picChg chg="del">
          <ac:chgData name="Afonso Costa Henrique" userId="9e9b3605-668d-4dee-84b0-1f1bc75cfc02" providerId="ADAL" clId="{7CD367E2-7DB3-44AE-B921-A04E1B4C1019}" dt="2025-11-20T18:42:00.067" v="1609" actId="478"/>
          <ac:picMkLst>
            <pc:docMk/>
            <pc:sldMk cId="4009475865" sldId="331"/>
            <ac:picMk id="7" creationId="{60118B50-2B58-FC3C-568A-AC5A2A0CF730}"/>
          </ac:picMkLst>
        </pc:picChg>
        <pc:picChg chg="add del mod">
          <ac:chgData name="Afonso Costa Henrique" userId="9e9b3605-668d-4dee-84b0-1f1bc75cfc02" providerId="ADAL" clId="{7CD367E2-7DB3-44AE-B921-A04E1B4C1019}" dt="2025-11-20T18:43:32.751" v="1621" actId="478"/>
          <ac:picMkLst>
            <pc:docMk/>
            <pc:sldMk cId="4009475865" sldId="331"/>
            <ac:picMk id="8" creationId="{703FDF2F-C43B-BEC6-4594-E19C36D0A3DB}"/>
          </ac:picMkLst>
        </pc:picChg>
        <pc:picChg chg="add mod">
          <ac:chgData name="Afonso Costa Henrique" userId="9e9b3605-668d-4dee-84b0-1f1bc75cfc02" providerId="ADAL" clId="{7CD367E2-7DB3-44AE-B921-A04E1B4C1019}" dt="2025-11-20T18:44:54.378" v="1642" actId="1038"/>
          <ac:picMkLst>
            <pc:docMk/>
            <pc:sldMk cId="4009475865" sldId="331"/>
            <ac:picMk id="12" creationId="{AD46FCBB-5BE4-E413-67FA-CC15FE778135}"/>
          </ac:picMkLst>
        </pc:picChg>
        <pc:picChg chg="add mod">
          <ac:chgData name="Afonso Costa Henrique" userId="9e9b3605-668d-4dee-84b0-1f1bc75cfc02" providerId="ADAL" clId="{7CD367E2-7DB3-44AE-B921-A04E1B4C1019}" dt="2025-11-20T18:44:47.613" v="1637" actId="14100"/>
          <ac:picMkLst>
            <pc:docMk/>
            <pc:sldMk cId="4009475865" sldId="331"/>
            <ac:picMk id="14" creationId="{E0B87173-722D-77F3-8522-3D018A8B20EC}"/>
          </ac:picMkLst>
        </pc:picChg>
      </pc:sldChg>
      <pc:sldChg chg="add">
        <pc:chgData name="Afonso Costa Henrique" userId="9e9b3605-668d-4dee-84b0-1f1bc75cfc02" providerId="ADAL" clId="{7CD367E2-7DB3-44AE-B921-A04E1B4C1019}" dt="2025-11-20T18:42:45.910" v="1620" actId="2890"/>
        <pc:sldMkLst>
          <pc:docMk/>
          <pc:sldMk cId="1814958216" sldId="332"/>
        </pc:sldMkLst>
      </pc:sldChg>
      <pc:sldChg chg="addSp delSp modSp add mod">
        <pc:chgData name="Afonso Costa Henrique" userId="9e9b3605-668d-4dee-84b0-1f1bc75cfc02" providerId="ADAL" clId="{7CD367E2-7DB3-44AE-B921-A04E1B4C1019}" dt="2025-11-20T18:52:18.834" v="1874" actId="20577"/>
        <pc:sldMkLst>
          <pc:docMk/>
          <pc:sldMk cId="4104946388" sldId="333"/>
        </pc:sldMkLst>
        <pc:spChg chg="add del mod">
          <ac:chgData name="Afonso Costa Henrique" userId="9e9b3605-668d-4dee-84b0-1f1bc75cfc02" providerId="ADAL" clId="{7CD367E2-7DB3-44AE-B921-A04E1B4C1019}" dt="2025-11-20T18:46:03.362" v="1649" actId="478"/>
          <ac:spMkLst>
            <pc:docMk/>
            <pc:sldMk cId="4104946388" sldId="333"/>
            <ac:spMk id="10" creationId="{188EBD48-7C6D-031A-D947-5B9F0DAD1680}"/>
          </ac:spMkLst>
        </pc:spChg>
        <pc:spChg chg="add mod">
          <ac:chgData name="Afonso Costa Henrique" userId="9e9b3605-668d-4dee-84b0-1f1bc75cfc02" providerId="ADAL" clId="{7CD367E2-7DB3-44AE-B921-A04E1B4C1019}" dt="2025-11-20T18:51:34.900" v="1782" actId="20577"/>
          <ac:spMkLst>
            <pc:docMk/>
            <pc:sldMk cId="4104946388" sldId="333"/>
            <ac:spMk id="11" creationId="{403FCE1A-2BAD-38BA-8F7E-0EB5F54E5A39}"/>
          </ac:spMkLst>
        </pc:spChg>
        <pc:spChg chg="add mod">
          <ac:chgData name="Afonso Costa Henrique" userId="9e9b3605-668d-4dee-84b0-1f1bc75cfc02" providerId="ADAL" clId="{7CD367E2-7DB3-44AE-B921-A04E1B4C1019}" dt="2025-11-20T18:52:18.834" v="1874" actId="20577"/>
          <ac:spMkLst>
            <pc:docMk/>
            <pc:sldMk cId="4104946388" sldId="333"/>
            <ac:spMk id="12" creationId="{FFCB5AB3-F0EA-4CCA-729B-4B4755E2A3FE}"/>
          </ac:spMkLst>
        </pc:spChg>
        <pc:spChg chg="add del mod">
          <ac:chgData name="Afonso Costa Henrique" userId="9e9b3605-668d-4dee-84b0-1f1bc75cfc02" providerId="ADAL" clId="{7CD367E2-7DB3-44AE-B921-A04E1B4C1019}" dt="2025-11-20T18:51:04.266" v="1775" actId="478"/>
          <ac:spMkLst>
            <pc:docMk/>
            <pc:sldMk cId="4104946388" sldId="333"/>
            <ac:spMk id="14" creationId="{222F6C8E-224A-9A3C-E07D-109151910B7D}"/>
          </ac:spMkLst>
        </pc:spChg>
        <pc:spChg chg="add del mod">
          <ac:chgData name="Afonso Costa Henrique" userId="9e9b3605-668d-4dee-84b0-1f1bc75cfc02" providerId="ADAL" clId="{7CD367E2-7DB3-44AE-B921-A04E1B4C1019}" dt="2025-11-20T18:49:49.318" v="1707" actId="478"/>
          <ac:spMkLst>
            <pc:docMk/>
            <pc:sldMk cId="4104946388" sldId="333"/>
            <ac:spMk id="15" creationId="{FD43CD8E-DBE2-1A3D-EB9C-E5FC3A0EF957}"/>
          </ac:spMkLst>
        </pc:spChg>
        <pc:spChg chg="add del mod">
          <ac:chgData name="Afonso Costa Henrique" userId="9e9b3605-668d-4dee-84b0-1f1bc75cfc02" providerId="ADAL" clId="{7CD367E2-7DB3-44AE-B921-A04E1B4C1019}" dt="2025-11-20T18:51:02.186" v="1774" actId="478"/>
          <ac:spMkLst>
            <pc:docMk/>
            <pc:sldMk cId="4104946388" sldId="333"/>
            <ac:spMk id="16" creationId="{6A9533F1-1F97-FDCE-0119-65FA5DE10392}"/>
          </ac:spMkLst>
        </pc:spChg>
        <pc:picChg chg="add mod">
          <ac:chgData name="Afonso Costa Henrique" userId="9e9b3605-668d-4dee-84b0-1f1bc75cfc02" providerId="ADAL" clId="{7CD367E2-7DB3-44AE-B921-A04E1B4C1019}" dt="2025-11-20T18:50:19.424" v="1725" actId="1076"/>
          <ac:picMkLst>
            <pc:docMk/>
            <pc:sldMk cId="4104946388" sldId="333"/>
            <ac:picMk id="7" creationId="{7BF65D0D-F3FA-C4AD-A4D9-9FD7C4179512}"/>
          </ac:picMkLst>
        </pc:picChg>
        <pc:picChg chg="del">
          <ac:chgData name="Afonso Costa Henrique" userId="9e9b3605-668d-4dee-84b0-1f1bc75cfc02" providerId="ADAL" clId="{7CD367E2-7DB3-44AE-B921-A04E1B4C1019}" dt="2025-11-20T18:45:47.429" v="1644" actId="478"/>
          <ac:picMkLst>
            <pc:docMk/>
            <pc:sldMk cId="4104946388" sldId="333"/>
            <ac:picMk id="8" creationId="{50475C5A-9AA3-C652-7794-171FAF98B515}"/>
          </ac:picMkLst>
        </pc:picChg>
        <pc:picChg chg="add mod">
          <ac:chgData name="Afonso Costa Henrique" userId="9e9b3605-668d-4dee-84b0-1f1bc75cfc02" providerId="ADAL" clId="{7CD367E2-7DB3-44AE-B921-A04E1B4C1019}" dt="2025-11-20T18:51:06.708" v="1776" actId="14100"/>
          <ac:picMkLst>
            <pc:docMk/>
            <pc:sldMk cId="4104946388" sldId="333"/>
            <ac:picMk id="13" creationId="{A05FB751-1B7F-3AB3-B987-F04882D205A8}"/>
          </ac:picMkLst>
        </pc:picChg>
        <pc:cxnChg chg="add mod">
          <ac:chgData name="Afonso Costa Henrique" userId="9e9b3605-668d-4dee-84b0-1f1bc75cfc02" providerId="ADAL" clId="{7CD367E2-7DB3-44AE-B921-A04E1B4C1019}" dt="2025-11-20T18:51:31.657" v="1781" actId="14100"/>
          <ac:cxnSpMkLst>
            <pc:docMk/>
            <pc:sldMk cId="4104946388" sldId="333"/>
            <ac:cxnSpMk id="17" creationId="{D3E5D143-79EF-4079-CEC2-76EF90D0FBC3}"/>
          </ac:cxnSpMkLst>
        </pc:cxnChg>
      </pc:sldChg>
    </pc:docChg>
  </pc:docChgLst>
</pc:chgInfo>
</file>

<file path=ppt/comments/modernComment_117_8BFCE732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757715E2-F4C6-45AA-8682-7E42EA337DB9}" authorId="{764D0E7E-26B2-90F7-FD1C-F507333A876E}" created="2025-11-20T22:55:40.254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2348607282" sldId="279"/>
      <ac:spMk id="54" creationId="{76D6C995-E668-D8C4-6E0D-96B8F3539E64}"/>
    </ac:deMkLst>
    <p188:txBody>
      <a:bodyPr/>
      <a:lstStyle/>
      <a:p>
        <a:r>
          <a:rPr lang="pt-PT"/>
          <a:t>Altereir replicar para reprodução</a:t>
        </a:r>
      </a:p>
    </p188:txBody>
  </p188:cm>
  <p188:cm id="{734B0FFB-5D50-4181-99AD-E520FBCB4F96}" authorId="{764D0E7E-26B2-90F7-FD1C-F507333A876E}" created="2025-11-20T23:58:43.554">
    <pc:sldMkLst xmlns:pc="http://schemas.microsoft.com/office/powerpoint/2013/main/command">
      <pc:docMk/>
      <pc:sldMk cId="2348607282" sldId="279"/>
    </pc:sldMkLst>
    <p188:replyLst>
      <p188:reply id="{FD4F7108-5DCD-4430-A2B7-6FB220AEEAD1}" authorId="{764D0E7E-26B2-90F7-FD1C-F507333A876E}" created="2025-11-21T00:29:41.768">
        <p188:txBody>
          <a:bodyPr/>
          <a:lstStyle/>
          <a:p>
            <a:r>
              <a:rPr lang="pt-PT"/>
              <a:t>Estão atualmente 25 slides para 10min -&gt; menos de 30s/slide</a:t>
            </a:r>
          </a:p>
        </p188:txBody>
      </p188:reply>
    </p188:replyLst>
    <p188:txBody>
      <a:bodyPr/>
      <a:lstStyle/>
      <a:p>
        <a:r>
          <a:rPr lang="pt-PT"/>
          <a:t>ATENÇÂO: isto é uma apresentação para 10 minutos. Focar aspetos importantes</a:t>
        </a:r>
      </a:p>
    </p188:txBody>
  </p188:cm>
</p188:cmLst>
</file>

<file path=ppt/comments/modernComment_135_4A4249E9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C13FE39C-2D9A-4B3B-8988-A44DCC9A446B}" authorId="{764D0E7E-26B2-90F7-FD1C-F507333A876E}" created="2025-11-20T22:59:06.057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1245858281" sldId="309"/>
      <ac:spMk id="17" creationId="{69CB92F9-B343-4703-CF0E-EABA335FFD77}"/>
    </ac:deMkLst>
    <p188:txBody>
      <a:bodyPr/>
      <a:lstStyle/>
      <a:p>
        <a:r>
          <a:rPr lang="pt-PT"/>
          <a:t>Substituí teste por ensaio</a:t>
        </a:r>
      </a:p>
    </p188:txBody>
  </p188:cm>
  <p188:cm id="{B2BAA2E1-7EC7-48BB-AFF6-739A867FFEF5}" authorId="{764D0E7E-26B2-90F7-FD1C-F507333A876E}" created="2025-11-20T23:15:11.513">
    <pc:sldMkLst xmlns:pc="http://schemas.microsoft.com/office/powerpoint/2013/main/command">
      <pc:docMk/>
      <pc:sldMk cId="1245858281" sldId="309"/>
    </pc:sldMkLst>
    <p188:txBody>
      <a:bodyPr/>
      <a:lstStyle/>
      <a:p>
        <a:r>
          <a:rPr lang="pt-PT"/>
          <a:t>Referir na apresentação que os parâmetros do controlador são mantidos independentemente do modelo considerado</a:t>
        </a:r>
      </a:p>
    </p188:txBody>
  </p188:cm>
</p188:cmLst>
</file>

<file path=ppt/comments/modernComment_13B_4B09EC76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C20370E5-7506-45C7-80CF-11C418267FAE}" authorId="{764D0E7E-26B2-90F7-FD1C-F507333A876E}" created="2025-11-20T23:18:32.172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1258941558" sldId="315"/>
      <ac:spMk id="35" creationId="{F7FE913E-7087-4CA3-7014-5EBC310869A3}"/>
    </ac:deMkLst>
    <p188:txBody>
      <a:bodyPr/>
      <a:lstStyle/>
      <a:p>
        <a:r>
          <a:rPr lang="pt-PT"/>
          <a:t>Retirei aumenta de intensidade</a:t>
        </a:r>
      </a:p>
    </p188:txBody>
  </p188:cm>
</p188:cmLst>
</file>

<file path=ppt/comments/modernComment_13D_A220B0A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30410215-7EFE-4DEC-A3BD-45AA03098BE7}" authorId="{764D0E7E-26B2-90F7-FD1C-F507333A876E}" created="2025-11-20T23:22:30.781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2720051360" sldId="317"/>
      <ac:spMk id="10" creationId="{589FB33A-D199-5F05-FE87-E2709E5D1C63}"/>
    </ac:deMkLst>
    <p188:replyLst>
      <p188:reply id="{6017C8A6-2557-473F-B741-50A9B5DA5C87}" authorId="{764D0E7E-26B2-90F7-FD1C-F507333A876E}" created="2025-11-20T23:50:51.447">
        <p188:txBody>
          <a:bodyPr/>
          <a:lstStyle/>
          <a:p>
            <a:r>
              <a:rPr lang="pt-PT"/>
              <a:t>Em vez desse diagrama eu punha o diagrama de blocos do sistema em anel fechado com um controlador e explicar que procuramos o melhor controlador que garanta um bom desempenho do sistem</a:t>
            </a:r>
          </a:p>
        </p188:txBody>
      </p188:reply>
    </p188:replyLst>
    <p188:txBody>
      <a:bodyPr/>
      <a:lstStyle/>
      <a:p>
        <a:r>
          <a:rPr lang="pt-PT"/>
          <a:t>O que é que pretendes falar aqui?
Controlo adaptativo?</a:t>
        </a:r>
      </a:p>
    </p188:txBody>
  </p188:cm>
  <p188:cm id="{2AFEC412-FE40-4CBD-BE47-8A4DE6A85BFF}" authorId="{764D0E7E-26B2-90F7-FD1C-F507333A876E}" created="2025-11-20T23:23:13.441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2720051360" sldId="317"/>
      <ac:spMk id="10" creationId="{589FB33A-D199-5F05-FE87-E2709E5D1C63}"/>
    </ac:deMkLst>
    <p188:txBody>
      <a:bodyPr/>
      <a:lstStyle/>
      <a:p>
        <a:r>
          <a:rPr lang="pt-PT"/>
          <a:t>Alterei o objetivo e coloquei indicação sobre a afinação do controlador</a:t>
        </a:r>
      </a:p>
    </p188:txBody>
  </p188:cm>
  <p188:cm id="{72E4CC14-9FB1-460E-BA22-8B80F6E33E14}" authorId="{764D0E7E-26B2-90F7-FD1C-F507333A876E}" created="2025-11-20T23:30:51.018">
    <pc:sldMkLst xmlns:pc="http://schemas.microsoft.com/office/powerpoint/2013/main/command">
      <pc:docMk/>
      <pc:sldMk cId="2720051360" sldId="317"/>
    </pc:sldMkLst>
    <p188:replyLst>
      <p188:reply id="{3CA6766F-FC87-4733-A1AC-77187010CBA5}" authorId="{764D0E7E-26B2-90F7-FD1C-F507333A876E}" created="2025-11-20T23:31:06.051">
        <p188:txBody>
          <a:bodyPr/>
          <a:lstStyle/>
          <a:p>
            <a:r>
              <a:rPr lang="pt-PT"/>
              <a:t>PIDF e LQI</a:t>
            </a:r>
          </a:p>
        </p188:txBody>
      </p188:reply>
    </p188:replyLst>
    <p188:txBody>
      <a:bodyPr/>
      <a:lstStyle/>
      <a:p>
        <a:r>
          <a:rPr lang="pt-PT"/>
          <a:t>Concluir o slide com as estratégias que estão a ser abordadas na tese</a:t>
        </a:r>
      </a:p>
    </p188:txBody>
  </p188:cm>
</p188:cmLst>
</file>

<file path=ppt/comments/modernComment_13E_D3C62F8F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DB81607F-0D20-4FF9-A2A5-D8437ED23E60}" authorId="{764D0E7E-26B2-90F7-FD1C-F507333A876E}" created="2025-11-20T23:37:05.642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3552980879" sldId="318"/>
      <ac:spMk id="9" creationId="{B232B54C-7EB0-7531-B686-3384825672C2}"/>
      <ac:txMk cp="0" len="1">
        <ac:context len="10" hash="1692316344"/>
      </ac:txMk>
    </ac:txMkLst>
    <p188:pos x="3885332" y="263483"/>
    <p188:txBody>
      <a:bodyPr/>
      <a:lstStyle/>
      <a:p>
        <a:r>
          <a:rPr lang="pt-PT"/>
          <a:t>Alterei para modelação</a:t>
        </a:r>
      </a:p>
    </p188:txBody>
  </p188:cm>
  <p188:cm id="{8890DCB7-074D-42B3-8679-2A9774401611}" authorId="{764D0E7E-26B2-90F7-FD1C-F507333A876E}" created="2025-11-20T23:43:12.874">
    <pc:sldMkLst xmlns:pc="http://schemas.microsoft.com/office/powerpoint/2013/main/command">
      <pc:docMk/>
      <pc:sldMk cId="3552980879" sldId="318"/>
    </pc:sldMkLst>
    <p188:txBody>
      <a:bodyPr/>
      <a:lstStyle/>
      <a:p>
        <a:r>
          <a:rPr lang="pt-PT"/>
          <a:t>Tentar condensar os slides -&gt; proponho colocar em 2, como está agora</a:t>
        </a:r>
      </a:p>
    </p188:txBody>
  </p188:cm>
</p188:cmLst>
</file>

<file path=ppt/comments/modernComment_14E_54A43EC2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52445A43-29F3-46A1-8712-D8464FE03918}" authorId="{764D0E7E-26B2-90F7-FD1C-F507333A876E}" created="2025-11-20T22:56:42.707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1420050114" sldId="334"/>
      <ac:spMk id="58" creationId="{13025F6F-5378-3CB5-164F-3B5EEFA7E554}"/>
    </ac:deMkLst>
    <p188:replyLst>
      <p188:reply id="{28FC2D36-73F0-4990-BFEF-264645E8661D}" authorId="{764D0E7E-26B2-90F7-FD1C-F507333A876E}" created="2025-11-20T23:43:33.632">
        <p188:txBody>
          <a:bodyPr/>
          <a:lstStyle/>
          <a:p>
            <a:r>
              <a:rPr lang="pt-PT"/>
              <a:t>E explicar cada um dos tópicos do indice</a:t>
            </a:r>
          </a:p>
        </p188:txBody>
      </p188:reply>
    </p188:replyLst>
    <p188:txBody>
      <a:bodyPr/>
      <a:lstStyle/>
      <a:p>
        <a:r>
          <a:rPr lang="pt-PT"/>
          <a:t>Seria bom colocar um indice</a:t>
        </a:r>
      </a:p>
    </p188:txBody>
  </p188:cm>
</p188:cmLst>
</file>

<file path=ppt/comments/modernComment_14F_FF9C44DA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FB305B77-FC43-414D-B171-98629DC87255}" authorId="{764D0E7E-26B2-90F7-FD1C-F507333A876E}" created="2025-11-20T23:12:03.526">
    <pc:sldMkLst xmlns:pc="http://schemas.microsoft.com/office/powerpoint/2013/main/command">
      <pc:docMk/>
      <pc:sldMk cId="4288431322" sldId="335"/>
    </pc:sldMkLst>
    <p188:txBody>
      <a:bodyPr/>
      <a:lstStyle/>
      <a:p>
        <a:r>
          <a:rPr lang="pt-PT"/>
          <a:t>Vê se estes slides ajudam a introduzir o tema</a:t>
        </a:r>
      </a:p>
    </p188:txBody>
  </p188:cm>
  <p188:cm id="{0B259E9A-047C-4DB8-9C41-C3764373BF77}" authorId="{764D0E7E-26B2-90F7-FD1C-F507333A876E}" created="2025-11-20T23:15:53.579">
    <pc:sldMkLst xmlns:pc="http://schemas.microsoft.com/office/powerpoint/2013/main/command">
      <pc:docMk/>
      <pc:sldMk cId="4288431322" sldId="335"/>
    </pc:sldMkLst>
    <p188:txBody>
      <a:bodyPr/>
      <a:lstStyle/>
      <a:p>
        <a:r>
          <a:rPr lang="pt-PT"/>
          <a:t>Referir na apresentação que os parâmetros do controlador são mantidos independentemente do modelo considerado</a:t>
        </a:r>
      </a:p>
    </p188:txBody>
  </p188:cm>
</p188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7510F7D-D8F3-4BEA-B229-521C940E32B7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3" csCatId="accent1" phldr="1"/>
      <dgm:spPr/>
      <dgm:t>
        <a:bodyPr/>
        <a:lstStyle/>
        <a:p>
          <a:endParaRPr lang="pt-PT"/>
        </a:p>
      </dgm:t>
    </dgm:pt>
    <dgm:pt modelId="{D3E898F7-E97B-438C-8417-F01756273260}">
      <dgm:prSet phldrT="[Texto]" phldr="0"/>
      <dgm:spPr/>
      <dgm:t>
        <a:bodyPr/>
        <a:lstStyle/>
        <a:p>
          <a:r>
            <a:rPr lang="pt-PT" dirty="0"/>
            <a:t>Introdução</a:t>
          </a:r>
        </a:p>
      </dgm:t>
    </dgm:pt>
    <dgm:pt modelId="{5CA734CD-D9BE-474C-9C9E-B7616CB802B9}" type="parTrans" cxnId="{0C1543AD-37CB-4364-A1FA-8B6BA76E6D55}">
      <dgm:prSet/>
      <dgm:spPr/>
      <dgm:t>
        <a:bodyPr/>
        <a:lstStyle/>
        <a:p>
          <a:endParaRPr lang="pt-PT"/>
        </a:p>
      </dgm:t>
    </dgm:pt>
    <dgm:pt modelId="{D5E3F222-3C61-4498-B7CF-6933FA4983E3}" type="sibTrans" cxnId="{0C1543AD-37CB-4364-A1FA-8B6BA76E6D55}">
      <dgm:prSet/>
      <dgm:spPr/>
      <dgm:t>
        <a:bodyPr/>
        <a:lstStyle/>
        <a:p>
          <a:endParaRPr lang="pt-PT"/>
        </a:p>
      </dgm:t>
    </dgm:pt>
    <dgm:pt modelId="{51DDFEC3-1EB3-44AA-B0D1-32BB4A7AAA95}">
      <dgm:prSet phldrT="[Texto]" phldr="0"/>
      <dgm:spPr/>
      <dgm:t>
        <a:bodyPr/>
        <a:lstStyle/>
        <a:p>
          <a:r>
            <a:rPr lang="pt-PT" dirty="0"/>
            <a:t>Modelação</a:t>
          </a:r>
        </a:p>
      </dgm:t>
    </dgm:pt>
    <dgm:pt modelId="{E7B149D9-676D-4994-AB79-A90D46E42D66}" type="parTrans" cxnId="{D49BFBCA-92D9-4485-8753-323073A09380}">
      <dgm:prSet/>
      <dgm:spPr/>
      <dgm:t>
        <a:bodyPr/>
        <a:lstStyle/>
        <a:p>
          <a:endParaRPr lang="pt-PT"/>
        </a:p>
      </dgm:t>
    </dgm:pt>
    <dgm:pt modelId="{A20974ED-F21F-4F9E-AD54-F9171312F7D6}" type="sibTrans" cxnId="{D49BFBCA-92D9-4485-8753-323073A09380}">
      <dgm:prSet/>
      <dgm:spPr/>
      <dgm:t>
        <a:bodyPr/>
        <a:lstStyle/>
        <a:p>
          <a:endParaRPr lang="pt-PT"/>
        </a:p>
      </dgm:t>
    </dgm:pt>
    <dgm:pt modelId="{2F429AC9-EF95-4B78-89A7-89476AA9AC0E}">
      <dgm:prSet phldrT="[Texto]" phldr="0"/>
      <dgm:spPr/>
      <dgm:t>
        <a:bodyPr/>
        <a:lstStyle/>
        <a:p>
          <a:r>
            <a:rPr lang="pt-PT" dirty="0"/>
            <a:t>Estratégias de Controlo/Simulação Numérica</a:t>
          </a:r>
        </a:p>
      </dgm:t>
    </dgm:pt>
    <dgm:pt modelId="{17B4FDDE-C602-4281-AED7-A876AB46217D}" type="parTrans" cxnId="{1860DF5D-A8D0-4065-822E-51A8E254A524}">
      <dgm:prSet/>
      <dgm:spPr/>
      <dgm:t>
        <a:bodyPr/>
        <a:lstStyle/>
        <a:p>
          <a:endParaRPr lang="pt-PT"/>
        </a:p>
      </dgm:t>
    </dgm:pt>
    <dgm:pt modelId="{84A33424-9A3D-4F84-B66B-65EC98E40C32}" type="sibTrans" cxnId="{1860DF5D-A8D0-4065-822E-51A8E254A524}">
      <dgm:prSet/>
      <dgm:spPr/>
      <dgm:t>
        <a:bodyPr/>
        <a:lstStyle/>
        <a:p>
          <a:endParaRPr lang="pt-PT"/>
        </a:p>
      </dgm:t>
    </dgm:pt>
    <dgm:pt modelId="{0B446CC3-E553-49A6-9E0B-6DB7B184661E}">
      <dgm:prSet phldrT="[Texto]" phldr="0"/>
      <dgm:spPr/>
      <dgm:t>
        <a:bodyPr/>
        <a:lstStyle/>
        <a:p>
          <a:r>
            <a:rPr lang="pt-PT" dirty="0"/>
            <a:t>Simulação</a:t>
          </a:r>
        </a:p>
      </dgm:t>
    </dgm:pt>
    <dgm:pt modelId="{1ED2F6F6-0455-4F5A-B26D-EF2F69C63A79}" type="parTrans" cxnId="{2D907132-5122-4DA7-8A2A-B22BE6169663}">
      <dgm:prSet/>
      <dgm:spPr/>
      <dgm:t>
        <a:bodyPr/>
        <a:lstStyle/>
        <a:p>
          <a:endParaRPr lang="pt-PT"/>
        </a:p>
      </dgm:t>
    </dgm:pt>
    <dgm:pt modelId="{FCC6A64D-54A7-4453-9AC9-2B51E31F1BB0}" type="sibTrans" cxnId="{2D907132-5122-4DA7-8A2A-B22BE6169663}">
      <dgm:prSet/>
      <dgm:spPr/>
      <dgm:t>
        <a:bodyPr/>
        <a:lstStyle/>
        <a:p>
          <a:endParaRPr lang="pt-PT"/>
        </a:p>
      </dgm:t>
    </dgm:pt>
    <dgm:pt modelId="{2097805C-DBF6-4164-A5B4-3F00A19B67D9}">
      <dgm:prSet phldrT="[Texto]" phldr="0"/>
      <dgm:spPr/>
      <dgm:t>
        <a:bodyPr/>
        <a:lstStyle/>
        <a:p>
          <a:r>
            <a:rPr lang="pt-PT"/>
            <a:t>Validação Experimental</a:t>
          </a:r>
          <a:endParaRPr lang="pt-PT" dirty="0"/>
        </a:p>
      </dgm:t>
    </dgm:pt>
    <dgm:pt modelId="{34DBD3EB-46C6-4C2F-95ED-92ECA70356E4}" type="parTrans" cxnId="{DE4AD6A5-D11F-4333-BBBC-75E7AFD30D15}">
      <dgm:prSet/>
      <dgm:spPr/>
      <dgm:t>
        <a:bodyPr/>
        <a:lstStyle/>
        <a:p>
          <a:endParaRPr lang="pt-PT"/>
        </a:p>
      </dgm:t>
    </dgm:pt>
    <dgm:pt modelId="{C1B0A532-13F1-4C1C-9CA2-067B2EE46F32}" type="sibTrans" cxnId="{DE4AD6A5-D11F-4333-BBBC-75E7AFD30D15}">
      <dgm:prSet/>
      <dgm:spPr/>
      <dgm:t>
        <a:bodyPr/>
        <a:lstStyle/>
        <a:p>
          <a:endParaRPr lang="pt-PT"/>
        </a:p>
      </dgm:t>
    </dgm:pt>
    <dgm:pt modelId="{004384F3-FC75-4F4F-A6F5-11F69034F34B}">
      <dgm:prSet phldrT="[Texto]" phldr="0"/>
      <dgm:spPr/>
      <dgm:t>
        <a:bodyPr/>
        <a:lstStyle/>
        <a:p>
          <a:r>
            <a:rPr lang="pt-PT" dirty="0"/>
            <a:t>Considerações Finais</a:t>
          </a:r>
        </a:p>
      </dgm:t>
    </dgm:pt>
    <dgm:pt modelId="{96C1795F-55C2-40FA-B96C-540AFD9B4E8B}" type="parTrans" cxnId="{AB482F3C-A3E9-420C-9D7E-349B13F835AB}">
      <dgm:prSet/>
      <dgm:spPr/>
      <dgm:t>
        <a:bodyPr/>
        <a:lstStyle/>
        <a:p>
          <a:endParaRPr lang="pt-PT"/>
        </a:p>
      </dgm:t>
    </dgm:pt>
    <dgm:pt modelId="{40282C80-C442-4313-9DB4-3E681E2AA1F4}" type="sibTrans" cxnId="{AB482F3C-A3E9-420C-9D7E-349B13F835AB}">
      <dgm:prSet/>
      <dgm:spPr/>
      <dgm:t>
        <a:bodyPr/>
        <a:lstStyle/>
        <a:p>
          <a:endParaRPr lang="pt-PT"/>
        </a:p>
      </dgm:t>
    </dgm:pt>
    <dgm:pt modelId="{17CB2826-6D80-4D84-9997-94C8188C41C1}" type="pres">
      <dgm:prSet presAssocID="{E7510F7D-D8F3-4BEA-B229-521C940E32B7}" presName="Name0" presStyleCnt="0">
        <dgm:presLayoutVars>
          <dgm:chMax val="7"/>
          <dgm:chPref val="7"/>
          <dgm:dir/>
        </dgm:presLayoutVars>
      </dgm:prSet>
      <dgm:spPr/>
    </dgm:pt>
    <dgm:pt modelId="{235739E0-A1C8-4A5B-93CE-448CCBDCF696}" type="pres">
      <dgm:prSet presAssocID="{E7510F7D-D8F3-4BEA-B229-521C940E32B7}" presName="Name1" presStyleCnt="0"/>
      <dgm:spPr/>
    </dgm:pt>
    <dgm:pt modelId="{9B302126-FBC1-4DD0-9480-C321440C99F5}" type="pres">
      <dgm:prSet presAssocID="{E7510F7D-D8F3-4BEA-B229-521C940E32B7}" presName="cycle" presStyleCnt="0"/>
      <dgm:spPr/>
    </dgm:pt>
    <dgm:pt modelId="{73F188CC-8BFE-43F9-8882-E05F62CC8234}" type="pres">
      <dgm:prSet presAssocID="{E7510F7D-D8F3-4BEA-B229-521C940E32B7}" presName="srcNode" presStyleLbl="node1" presStyleIdx="0" presStyleCnt="6"/>
      <dgm:spPr/>
    </dgm:pt>
    <dgm:pt modelId="{2A00CE09-4391-4AF3-9E75-7D45C11B23B3}" type="pres">
      <dgm:prSet presAssocID="{E7510F7D-D8F3-4BEA-B229-521C940E32B7}" presName="conn" presStyleLbl="parChTrans1D2" presStyleIdx="0" presStyleCnt="1"/>
      <dgm:spPr/>
    </dgm:pt>
    <dgm:pt modelId="{E76ECD67-688A-4D9C-8FD2-3916ABC66B98}" type="pres">
      <dgm:prSet presAssocID="{E7510F7D-D8F3-4BEA-B229-521C940E32B7}" presName="extraNode" presStyleLbl="node1" presStyleIdx="0" presStyleCnt="6"/>
      <dgm:spPr/>
    </dgm:pt>
    <dgm:pt modelId="{DE4D54B2-939D-401D-A5C8-88F63219FE10}" type="pres">
      <dgm:prSet presAssocID="{E7510F7D-D8F3-4BEA-B229-521C940E32B7}" presName="dstNode" presStyleLbl="node1" presStyleIdx="0" presStyleCnt="6"/>
      <dgm:spPr/>
    </dgm:pt>
    <dgm:pt modelId="{6E94E9DE-BABA-4126-92FC-E15BD6FC9332}" type="pres">
      <dgm:prSet presAssocID="{D3E898F7-E97B-438C-8417-F01756273260}" presName="text_1" presStyleLbl="node1" presStyleIdx="0" presStyleCnt="6">
        <dgm:presLayoutVars>
          <dgm:bulletEnabled val="1"/>
        </dgm:presLayoutVars>
      </dgm:prSet>
      <dgm:spPr/>
    </dgm:pt>
    <dgm:pt modelId="{C811D38F-BD95-4E21-A156-31D8D7E1528E}" type="pres">
      <dgm:prSet presAssocID="{D3E898F7-E97B-438C-8417-F01756273260}" presName="accent_1" presStyleCnt="0"/>
      <dgm:spPr/>
    </dgm:pt>
    <dgm:pt modelId="{A109DB84-F39F-44B5-AF3F-63C15868B594}" type="pres">
      <dgm:prSet presAssocID="{D3E898F7-E97B-438C-8417-F01756273260}" presName="accentRepeatNode" presStyleLbl="solidFgAcc1" presStyleIdx="0" presStyleCnt="6"/>
      <dgm:spPr/>
    </dgm:pt>
    <dgm:pt modelId="{8B374A4B-2D6F-4E81-B114-796ED7A04B94}" type="pres">
      <dgm:prSet presAssocID="{51DDFEC3-1EB3-44AA-B0D1-32BB4A7AAA95}" presName="text_2" presStyleLbl="node1" presStyleIdx="1" presStyleCnt="6">
        <dgm:presLayoutVars>
          <dgm:bulletEnabled val="1"/>
        </dgm:presLayoutVars>
      </dgm:prSet>
      <dgm:spPr/>
    </dgm:pt>
    <dgm:pt modelId="{2042B5D1-2917-4D61-A0C5-7EB2D695EC62}" type="pres">
      <dgm:prSet presAssocID="{51DDFEC3-1EB3-44AA-B0D1-32BB4A7AAA95}" presName="accent_2" presStyleCnt="0"/>
      <dgm:spPr/>
    </dgm:pt>
    <dgm:pt modelId="{9F1D9871-2881-4A75-918D-263B2E813132}" type="pres">
      <dgm:prSet presAssocID="{51DDFEC3-1EB3-44AA-B0D1-32BB4A7AAA95}" presName="accentRepeatNode" presStyleLbl="solidFgAcc1" presStyleIdx="1" presStyleCnt="6"/>
      <dgm:spPr/>
    </dgm:pt>
    <dgm:pt modelId="{74626A2D-4DC4-4140-8FB3-35024AD5BE86}" type="pres">
      <dgm:prSet presAssocID="{2F429AC9-EF95-4B78-89A7-89476AA9AC0E}" presName="text_3" presStyleLbl="node1" presStyleIdx="2" presStyleCnt="6">
        <dgm:presLayoutVars>
          <dgm:bulletEnabled val="1"/>
        </dgm:presLayoutVars>
      </dgm:prSet>
      <dgm:spPr/>
    </dgm:pt>
    <dgm:pt modelId="{1CA01B5A-CE02-424B-BD2C-6428884EA2EB}" type="pres">
      <dgm:prSet presAssocID="{2F429AC9-EF95-4B78-89A7-89476AA9AC0E}" presName="accent_3" presStyleCnt="0"/>
      <dgm:spPr/>
    </dgm:pt>
    <dgm:pt modelId="{B38A7804-D6F0-4DCC-885C-69BF38F8BAB0}" type="pres">
      <dgm:prSet presAssocID="{2F429AC9-EF95-4B78-89A7-89476AA9AC0E}" presName="accentRepeatNode" presStyleLbl="solidFgAcc1" presStyleIdx="2" presStyleCnt="6"/>
      <dgm:spPr/>
    </dgm:pt>
    <dgm:pt modelId="{4674EC3E-C0C4-413D-A9E6-C7C3793EC465}" type="pres">
      <dgm:prSet presAssocID="{0B446CC3-E553-49A6-9E0B-6DB7B184661E}" presName="text_4" presStyleLbl="node1" presStyleIdx="3" presStyleCnt="6">
        <dgm:presLayoutVars>
          <dgm:bulletEnabled val="1"/>
        </dgm:presLayoutVars>
      </dgm:prSet>
      <dgm:spPr/>
    </dgm:pt>
    <dgm:pt modelId="{E2F30E39-6995-41C1-9394-65736413D754}" type="pres">
      <dgm:prSet presAssocID="{0B446CC3-E553-49A6-9E0B-6DB7B184661E}" presName="accent_4" presStyleCnt="0"/>
      <dgm:spPr/>
    </dgm:pt>
    <dgm:pt modelId="{9757E099-11FF-45F2-B0A3-B58CB1B0418B}" type="pres">
      <dgm:prSet presAssocID="{0B446CC3-E553-49A6-9E0B-6DB7B184661E}" presName="accentRepeatNode" presStyleLbl="solidFgAcc1" presStyleIdx="3" presStyleCnt="6"/>
      <dgm:spPr/>
    </dgm:pt>
    <dgm:pt modelId="{8EF017C6-1738-4A73-B66C-25B40C3A792F}" type="pres">
      <dgm:prSet presAssocID="{2097805C-DBF6-4164-A5B4-3F00A19B67D9}" presName="text_5" presStyleLbl="node1" presStyleIdx="4" presStyleCnt="6">
        <dgm:presLayoutVars>
          <dgm:bulletEnabled val="1"/>
        </dgm:presLayoutVars>
      </dgm:prSet>
      <dgm:spPr/>
    </dgm:pt>
    <dgm:pt modelId="{CFDDD71E-1556-4E56-AD6C-82BF25DBA6B2}" type="pres">
      <dgm:prSet presAssocID="{2097805C-DBF6-4164-A5B4-3F00A19B67D9}" presName="accent_5" presStyleCnt="0"/>
      <dgm:spPr/>
    </dgm:pt>
    <dgm:pt modelId="{34AEFE89-B596-47DA-A9A1-376A62340E63}" type="pres">
      <dgm:prSet presAssocID="{2097805C-DBF6-4164-A5B4-3F00A19B67D9}" presName="accentRepeatNode" presStyleLbl="solidFgAcc1" presStyleIdx="4" presStyleCnt="6"/>
      <dgm:spPr/>
    </dgm:pt>
    <dgm:pt modelId="{3133F06A-F44D-4B64-AD33-C16FB3F4F66B}" type="pres">
      <dgm:prSet presAssocID="{004384F3-FC75-4F4F-A6F5-11F69034F34B}" presName="text_6" presStyleLbl="node1" presStyleIdx="5" presStyleCnt="6">
        <dgm:presLayoutVars>
          <dgm:bulletEnabled val="1"/>
        </dgm:presLayoutVars>
      </dgm:prSet>
      <dgm:spPr/>
    </dgm:pt>
    <dgm:pt modelId="{DE9A36E7-5707-429C-986D-AD44D535F5E5}" type="pres">
      <dgm:prSet presAssocID="{004384F3-FC75-4F4F-A6F5-11F69034F34B}" presName="accent_6" presStyleCnt="0"/>
      <dgm:spPr/>
    </dgm:pt>
    <dgm:pt modelId="{AA9B156E-D3AB-4E85-B8A0-87A6F25D4C59}" type="pres">
      <dgm:prSet presAssocID="{004384F3-FC75-4F4F-A6F5-11F69034F34B}" presName="accentRepeatNode" presStyleLbl="solidFgAcc1" presStyleIdx="5" presStyleCnt="6"/>
      <dgm:spPr/>
    </dgm:pt>
  </dgm:ptLst>
  <dgm:cxnLst>
    <dgm:cxn modelId="{D12FB915-CB66-485C-AF19-4D8F15786996}" type="presOf" srcId="{D3E898F7-E97B-438C-8417-F01756273260}" destId="{6E94E9DE-BABA-4126-92FC-E15BD6FC9332}" srcOrd="0" destOrd="0" presId="urn:microsoft.com/office/officeart/2008/layout/VerticalCurvedList"/>
    <dgm:cxn modelId="{78BD9323-7097-4BB3-9575-C4BB04E40590}" type="presOf" srcId="{2097805C-DBF6-4164-A5B4-3F00A19B67D9}" destId="{8EF017C6-1738-4A73-B66C-25B40C3A792F}" srcOrd="0" destOrd="0" presId="urn:microsoft.com/office/officeart/2008/layout/VerticalCurvedList"/>
    <dgm:cxn modelId="{30714E31-242A-479C-B388-3405D8E8079F}" type="presOf" srcId="{2F429AC9-EF95-4B78-89A7-89476AA9AC0E}" destId="{74626A2D-4DC4-4140-8FB3-35024AD5BE86}" srcOrd="0" destOrd="0" presId="urn:microsoft.com/office/officeart/2008/layout/VerticalCurvedList"/>
    <dgm:cxn modelId="{2D907132-5122-4DA7-8A2A-B22BE6169663}" srcId="{E7510F7D-D8F3-4BEA-B229-521C940E32B7}" destId="{0B446CC3-E553-49A6-9E0B-6DB7B184661E}" srcOrd="3" destOrd="0" parTransId="{1ED2F6F6-0455-4F5A-B26D-EF2F69C63A79}" sibTransId="{FCC6A64D-54A7-4453-9AC9-2B51E31F1BB0}"/>
    <dgm:cxn modelId="{AB482F3C-A3E9-420C-9D7E-349B13F835AB}" srcId="{E7510F7D-D8F3-4BEA-B229-521C940E32B7}" destId="{004384F3-FC75-4F4F-A6F5-11F69034F34B}" srcOrd="5" destOrd="0" parTransId="{96C1795F-55C2-40FA-B96C-540AFD9B4E8B}" sibTransId="{40282C80-C442-4313-9DB4-3E681E2AA1F4}"/>
    <dgm:cxn modelId="{1860DF5D-A8D0-4065-822E-51A8E254A524}" srcId="{E7510F7D-D8F3-4BEA-B229-521C940E32B7}" destId="{2F429AC9-EF95-4B78-89A7-89476AA9AC0E}" srcOrd="2" destOrd="0" parTransId="{17B4FDDE-C602-4281-AED7-A876AB46217D}" sibTransId="{84A33424-9A3D-4F84-B66B-65EC98E40C32}"/>
    <dgm:cxn modelId="{BD767F43-4265-4789-9F3A-85B6B88A1DCC}" type="presOf" srcId="{51DDFEC3-1EB3-44AA-B0D1-32BB4A7AAA95}" destId="{8B374A4B-2D6F-4E81-B114-796ED7A04B94}" srcOrd="0" destOrd="0" presId="urn:microsoft.com/office/officeart/2008/layout/VerticalCurvedList"/>
    <dgm:cxn modelId="{AD8A6BA3-D839-40D7-B0DC-D7D296D3312B}" type="presOf" srcId="{D5E3F222-3C61-4498-B7CF-6933FA4983E3}" destId="{2A00CE09-4391-4AF3-9E75-7D45C11B23B3}" srcOrd="0" destOrd="0" presId="urn:microsoft.com/office/officeart/2008/layout/VerticalCurvedList"/>
    <dgm:cxn modelId="{DE4AD6A5-D11F-4333-BBBC-75E7AFD30D15}" srcId="{E7510F7D-D8F3-4BEA-B229-521C940E32B7}" destId="{2097805C-DBF6-4164-A5B4-3F00A19B67D9}" srcOrd="4" destOrd="0" parTransId="{34DBD3EB-46C6-4C2F-95ED-92ECA70356E4}" sibTransId="{C1B0A532-13F1-4C1C-9CA2-067B2EE46F32}"/>
    <dgm:cxn modelId="{0C1543AD-37CB-4364-A1FA-8B6BA76E6D55}" srcId="{E7510F7D-D8F3-4BEA-B229-521C940E32B7}" destId="{D3E898F7-E97B-438C-8417-F01756273260}" srcOrd="0" destOrd="0" parTransId="{5CA734CD-D9BE-474C-9C9E-B7616CB802B9}" sibTransId="{D5E3F222-3C61-4498-B7CF-6933FA4983E3}"/>
    <dgm:cxn modelId="{F7F9F4BA-21C8-4CC5-910B-53F414D9D84A}" type="presOf" srcId="{004384F3-FC75-4F4F-A6F5-11F69034F34B}" destId="{3133F06A-F44D-4B64-AD33-C16FB3F4F66B}" srcOrd="0" destOrd="0" presId="urn:microsoft.com/office/officeart/2008/layout/VerticalCurvedList"/>
    <dgm:cxn modelId="{D49BFBCA-92D9-4485-8753-323073A09380}" srcId="{E7510F7D-D8F3-4BEA-B229-521C940E32B7}" destId="{51DDFEC3-1EB3-44AA-B0D1-32BB4A7AAA95}" srcOrd="1" destOrd="0" parTransId="{E7B149D9-676D-4994-AB79-A90D46E42D66}" sibTransId="{A20974ED-F21F-4F9E-AD54-F9171312F7D6}"/>
    <dgm:cxn modelId="{98D31FD9-0DF7-4DA6-BD6B-9ECD128930D6}" type="presOf" srcId="{E7510F7D-D8F3-4BEA-B229-521C940E32B7}" destId="{17CB2826-6D80-4D84-9997-94C8188C41C1}" srcOrd="0" destOrd="0" presId="urn:microsoft.com/office/officeart/2008/layout/VerticalCurvedList"/>
    <dgm:cxn modelId="{9C30A0FE-8760-420C-BA60-FB833FD44363}" type="presOf" srcId="{0B446CC3-E553-49A6-9E0B-6DB7B184661E}" destId="{4674EC3E-C0C4-413D-A9E6-C7C3793EC465}" srcOrd="0" destOrd="0" presId="urn:microsoft.com/office/officeart/2008/layout/VerticalCurvedList"/>
    <dgm:cxn modelId="{AEEB099C-0818-441F-9EEC-ADE6A3AF99AD}" type="presParOf" srcId="{17CB2826-6D80-4D84-9997-94C8188C41C1}" destId="{235739E0-A1C8-4A5B-93CE-448CCBDCF696}" srcOrd="0" destOrd="0" presId="urn:microsoft.com/office/officeart/2008/layout/VerticalCurvedList"/>
    <dgm:cxn modelId="{273A003E-DFD8-495F-BEFC-B8A31BC1E168}" type="presParOf" srcId="{235739E0-A1C8-4A5B-93CE-448CCBDCF696}" destId="{9B302126-FBC1-4DD0-9480-C321440C99F5}" srcOrd="0" destOrd="0" presId="urn:microsoft.com/office/officeart/2008/layout/VerticalCurvedList"/>
    <dgm:cxn modelId="{C88B4978-B649-45AD-A4EC-4C2FDA2A5598}" type="presParOf" srcId="{9B302126-FBC1-4DD0-9480-C321440C99F5}" destId="{73F188CC-8BFE-43F9-8882-E05F62CC8234}" srcOrd="0" destOrd="0" presId="urn:microsoft.com/office/officeart/2008/layout/VerticalCurvedList"/>
    <dgm:cxn modelId="{5E1CE6D1-D5ED-4628-A663-1A76AF462CF3}" type="presParOf" srcId="{9B302126-FBC1-4DD0-9480-C321440C99F5}" destId="{2A00CE09-4391-4AF3-9E75-7D45C11B23B3}" srcOrd="1" destOrd="0" presId="urn:microsoft.com/office/officeart/2008/layout/VerticalCurvedList"/>
    <dgm:cxn modelId="{70B55EB2-E164-4353-84E8-5BF781806221}" type="presParOf" srcId="{9B302126-FBC1-4DD0-9480-C321440C99F5}" destId="{E76ECD67-688A-4D9C-8FD2-3916ABC66B98}" srcOrd="2" destOrd="0" presId="urn:microsoft.com/office/officeart/2008/layout/VerticalCurvedList"/>
    <dgm:cxn modelId="{27FB1DAA-FC54-4BF2-BE66-6BD4C8E66D46}" type="presParOf" srcId="{9B302126-FBC1-4DD0-9480-C321440C99F5}" destId="{DE4D54B2-939D-401D-A5C8-88F63219FE10}" srcOrd="3" destOrd="0" presId="urn:microsoft.com/office/officeart/2008/layout/VerticalCurvedList"/>
    <dgm:cxn modelId="{DAD447F5-C069-4F96-A033-CD60C8D28691}" type="presParOf" srcId="{235739E0-A1C8-4A5B-93CE-448CCBDCF696}" destId="{6E94E9DE-BABA-4126-92FC-E15BD6FC9332}" srcOrd="1" destOrd="0" presId="urn:microsoft.com/office/officeart/2008/layout/VerticalCurvedList"/>
    <dgm:cxn modelId="{32116F57-BE5E-49A1-8574-908EFD6E91B2}" type="presParOf" srcId="{235739E0-A1C8-4A5B-93CE-448CCBDCF696}" destId="{C811D38F-BD95-4E21-A156-31D8D7E1528E}" srcOrd="2" destOrd="0" presId="urn:microsoft.com/office/officeart/2008/layout/VerticalCurvedList"/>
    <dgm:cxn modelId="{00359930-952D-4BBA-9728-AD5906BE0496}" type="presParOf" srcId="{C811D38F-BD95-4E21-A156-31D8D7E1528E}" destId="{A109DB84-F39F-44B5-AF3F-63C15868B594}" srcOrd="0" destOrd="0" presId="urn:microsoft.com/office/officeart/2008/layout/VerticalCurvedList"/>
    <dgm:cxn modelId="{4F3CEB60-D48B-4915-862E-7830357319E9}" type="presParOf" srcId="{235739E0-A1C8-4A5B-93CE-448CCBDCF696}" destId="{8B374A4B-2D6F-4E81-B114-796ED7A04B94}" srcOrd="3" destOrd="0" presId="urn:microsoft.com/office/officeart/2008/layout/VerticalCurvedList"/>
    <dgm:cxn modelId="{840D3E05-C96E-4443-B648-8601A901DF99}" type="presParOf" srcId="{235739E0-A1C8-4A5B-93CE-448CCBDCF696}" destId="{2042B5D1-2917-4D61-A0C5-7EB2D695EC62}" srcOrd="4" destOrd="0" presId="urn:microsoft.com/office/officeart/2008/layout/VerticalCurvedList"/>
    <dgm:cxn modelId="{400EFA96-C01D-4773-97F4-F0B276EDDB3F}" type="presParOf" srcId="{2042B5D1-2917-4D61-A0C5-7EB2D695EC62}" destId="{9F1D9871-2881-4A75-918D-263B2E813132}" srcOrd="0" destOrd="0" presId="urn:microsoft.com/office/officeart/2008/layout/VerticalCurvedList"/>
    <dgm:cxn modelId="{AA521DCF-F713-47EC-9AE0-2B609C97339E}" type="presParOf" srcId="{235739E0-A1C8-4A5B-93CE-448CCBDCF696}" destId="{74626A2D-4DC4-4140-8FB3-35024AD5BE86}" srcOrd="5" destOrd="0" presId="urn:microsoft.com/office/officeart/2008/layout/VerticalCurvedList"/>
    <dgm:cxn modelId="{1571CF40-072B-43E2-AEC2-4A64D3C8CE96}" type="presParOf" srcId="{235739E0-A1C8-4A5B-93CE-448CCBDCF696}" destId="{1CA01B5A-CE02-424B-BD2C-6428884EA2EB}" srcOrd="6" destOrd="0" presId="urn:microsoft.com/office/officeart/2008/layout/VerticalCurvedList"/>
    <dgm:cxn modelId="{25CB8361-1B3C-4513-8067-8624BD7DCB39}" type="presParOf" srcId="{1CA01B5A-CE02-424B-BD2C-6428884EA2EB}" destId="{B38A7804-D6F0-4DCC-885C-69BF38F8BAB0}" srcOrd="0" destOrd="0" presId="urn:microsoft.com/office/officeart/2008/layout/VerticalCurvedList"/>
    <dgm:cxn modelId="{19A183AC-09C2-45C8-BEAA-9FC352C7F747}" type="presParOf" srcId="{235739E0-A1C8-4A5B-93CE-448CCBDCF696}" destId="{4674EC3E-C0C4-413D-A9E6-C7C3793EC465}" srcOrd="7" destOrd="0" presId="urn:microsoft.com/office/officeart/2008/layout/VerticalCurvedList"/>
    <dgm:cxn modelId="{113A6FF5-FD2D-4848-BCE2-51D3B7FC0872}" type="presParOf" srcId="{235739E0-A1C8-4A5B-93CE-448CCBDCF696}" destId="{E2F30E39-6995-41C1-9394-65736413D754}" srcOrd="8" destOrd="0" presId="urn:microsoft.com/office/officeart/2008/layout/VerticalCurvedList"/>
    <dgm:cxn modelId="{D4EA1916-C25F-4B44-A24C-B7B5C25761E1}" type="presParOf" srcId="{E2F30E39-6995-41C1-9394-65736413D754}" destId="{9757E099-11FF-45F2-B0A3-B58CB1B0418B}" srcOrd="0" destOrd="0" presId="urn:microsoft.com/office/officeart/2008/layout/VerticalCurvedList"/>
    <dgm:cxn modelId="{945BCC01-A203-470B-A4A1-35657F64AFB8}" type="presParOf" srcId="{235739E0-A1C8-4A5B-93CE-448CCBDCF696}" destId="{8EF017C6-1738-4A73-B66C-25B40C3A792F}" srcOrd="9" destOrd="0" presId="urn:microsoft.com/office/officeart/2008/layout/VerticalCurvedList"/>
    <dgm:cxn modelId="{BEEDC7C1-1904-479F-B9AE-54F55380C165}" type="presParOf" srcId="{235739E0-A1C8-4A5B-93CE-448CCBDCF696}" destId="{CFDDD71E-1556-4E56-AD6C-82BF25DBA6B2}" srcOrd="10" destOrd="0" presId="urn:microsoft.com/office/officeart/2008/layout/VerticalCurvedList"/>
    <dgm:cxn modelId="{27D2DFF9-9E6B-44A0-882D-F37F3F601D11}" type="presParOf" srcId="{CFDDD71E-1556-4E56-AD6C-82BF25DBA6B2}" destId="{34AEFE89-B596-47DA-A9A1-376A62340E63}" srcOrd="0" destOrd="0" presId="urn:microsoft.com/office/officeart/2008/layout/VerticalCurvedList"/>
    <dgm:cxn modelId="{0426B281-DA98-43CA-B290-D9CC7EF7993C}" type="presParOf" srcId="{235739E0-A1C8-4A5B-93CE-448CCBDCF696}" destId="{3133F06A-F44D-4B64-AD33-C16FB3F4F66B}" srcOrd="11" destOrd="0" presId="urn:microsoft.com/office/officeart/2008/layout/VerticalCurvedList"/>
    <dgm:cxn modelId="{80F6B5C2-5C07-4970-BF94-93C827224333}" type="presParOf" srcId="{235739E0-A1C8-4A5B-93CE-448CCBDCF696}" destId="{DE9A36E7-5707-429C-986D-AD44D535F5E5}" srcOrd="12" destOrd="0" presId="urn:microsoft.com/office/officeart/2008/layout/VerticalCurvedList"/>
    <dgm:cxn modelId="{F66A72ED-5F7D-44E8-AA78-F5590E4BA73C}" type="presParOf" srcId="{DE9A36E7-5707-429C-986D-AD44D535F5E5}" destId="{AA9B156E-D3AB-4E85-B8A0-87A6F25D4C59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EC70C3E-51BE-40BD-AE10-B1CA92FD4599}" type="doc">
      <dgm:prSet loTypeId="urn:microsoft.com/office/officeart/2005/8/layout/vList2" loCatId="list" qsTypeId="urn:microsoft.com/office/officeart/2005/8/quickstyle/simple1" qsCatId="simple" csTypeId="urn:microsoft.com/office/officeart/2005/8/colors/accent1_3" csCatId="accent1" phldr="1"/>
      <dgm:spPr/>
      <dgm:t>
        <a:bodyPr/>
        <a:lstStyle/>
        <a:p>
          <a:endParaRPr lang="pt-PT"/>
        </a:p>
      </dgm:t>
    </dgm:pt>
    <dgm:pt modelId="{AA75D6C5-1A5C-4A3D-AB88-3FB62B02CCE9}">
      <dgm:prSet phldrT="[Texto]" phldr="0"/>
      <dgm:spPr/>
      <dgm:t>
        <a:bodyPr/>
        <a:lstStyle/>
        <a:p>
          <a:r>
            <a:rPr lang="pt-PT" dirty="0"/>
            <a:t>Instalação Experimental ST1D</a:t>
          </a:r>
        </a:p>
      </dgm:t>
    </dgm:pt>
    <dgm:pt modelId="{7655B5E9-AF31-4030-8002-40B27F21B81F}" type="parTrans" cxnId="{B44BF14C-C709-4206-89D7-AB49A9825EF2}">
      <dgm:prSet/>
      <dgm:spPr/>
      <dgm:t>
        <a:bodyPr/>
        <a:lstStyle/>
        <a:p>
          <a:endParaRPr lang="pt-PT"/>
        </a:p>
      </dgm:t>
    </dgm:pt>
    <dgm:pt modelId="{8B773F22-3219-4CE4-A3EA-52AFFF6A0653}" type="sibTrans" cxnId="{B44BF14C-C709-4206-89D7-AB49A9825EF2}">
      <dgm:prSet/>
      <dgm:spPr/>
      <dgm:t>
        <a:bodyPr/>
        <a:lstStyle/>
        <a:p>
          <a:endParaRPr lang="pt-PT"/>
        </a:p>
      </dgm:t>
    </dgm:pt>
    <dgm:pt modelId="{BD0DA6B6-50D4-4F09-9181-000F39EF0AAA}">
      <dgm:prSet phldrT="[Texto]"/>
      <dgm:spPr/>
      <dgm:t>
        <a:bodyPr/>
        <a:lstStyle/>
        <a:p>
          <a:r>
            <a:rPr lang="pt-PT" b="1" dirty="0"/>
            <a:t>Colocação em serviço da plataforma sísmica uniaxial (ST1D) </a:t>
          </a:r>
          <a:endParaRPr lang="pt-PT" dirty="0"/>
        </a:p>
      </dgm:t>
    </dgm:pt>
    <dgm:pt modelId="{6FD23542-4B9C-49D4-BA98-DB349D3C3425}" type="parTrans" cxnId="{853AE871-09D0-4CC6-A500-2A27ED4703E0}">
      <dgm:prSet/>
      <dgm:spPr/>
      <dgm:t>
        <a:bodyPr/>
        <a:lstStyle/>
        <a:p>
          <a:endParaRPr lang="pt-PT"/>
        </a:p>
      </dgm:t>
    </dgm:pt>
    <dgm:pt modelId="{7D9B99A2-FDD3-4506-AB61-54421C314F08}" type="sibTrans" cxnId="{853AE871-09D0-4CC6-A500-2A27ED4703E0}">
      <dgm:prSet/>
      <dgm:spPr/>
      <dgm:t>
        <a:bodyPr/>
        <a:lstStyle/>
        <a:p>
          <a:endParaRPr lang="pt-PT"/>
        </a:p>
      </dgm:t>
    </dgm:pt>
    <dgm:pt modelId="{A7FA12D4-0DBA-4802-9571-2BF498A19A11}">
      <dgm:prSet phldrT="[Texto]" phldr="0"/>
      <dgm:spPr/>
      <dgm:t>
        <a:bodyPr/>
        <a:lstStyle/>
        <a:p>
          <a:r>
            <a:rPr lang="pt-PT" dirty="0"/>
            <a:t>Implementar Estratégias de Controlo (ST1D)</a:t>
          </a:r>
        </a:p>
      </dgm:t>
    </dgm:pt>
    <dgm:pt modelId="{B79EE7D6-5E03-4037-B74B-E8B0B92FC131}" type="parTrans" cxnId="{D15BCAD8-CBA1-42C7-8510-356DDEE7DA9A}">
      <dgm:prSet/>
      <dgm:spPr/>
      <dgm:t>
        <a:bodyPr/>
        <a:lstStyle/>
        <a:p>
          <a:endParaRPr lang="pt-PT"/>
        </a:p>
      </dgm:t>
    </dgm:pt>
    <dgm:pt modelId="{8316C67A-BAA9-4AEF-837D-0C94CB50CEE8}" type="sibTrans" cxnId="{D15BCAD8-CBA1-42C7-8510-356DDEE7DA9A}">
      <dgm:prSet/>
      <dgm:spPr/>
      <dgm:t>
        <a:bodyPr/>
        <a:lstStyle/>
        <a:p>
          <a:endParaRPr lang="pt-PT"/>
        </a:p>
      </dgm:t>
    </dgm:pt>
    <dgm:pt modelId="{43BFBAF1-6B61-49FD-ADDE-1C626DFA58FD}">
      <dgm:prSet phldrT="[Texto]" phldr="0"/>
      <dgm:spPr/>
      <dgm:t>
        <a:bodyPr/>
        <a:lstStyle/>
        <a:p>
          <a:r>
            <a:rPr lang="pt-PT" b="1" dirty="0"/>
            <a:t>Método LNEC</a:t>
          </a:r>
        </a:p>
      </dgm:t>
    </dgm:pt>
    <dgm:pt modelId="{45AD2129-073E-4FD0-AE76-BE819F37B6F1}" type="parTrans" cxnId="{C1A0E471-482E-454D-B791-443115E5D48A}">
      <dgm:prSet/>
      <dgm:spPr/>
      <dgm:t>
        <a:bodyPr/>
        <a:lstStyle/>
        <a:p>
          <a:endParaRPr lang="pt-PT"/>
        </a:p>
      </dgm:t>
    </dgm:pt>
    <dgm:pt modelId="{769FF7E8-BECF-43EA-989B-A03D59650158}" type="sibTrans" cxnId="{C1A0E471-482E-454D-B791-443115E5D48A}">
      <dgm:prSet/>
      <dgm:spPr/>
      <dgm:t>
        <a:bodyPr/>
        <a:lstStyle/>
        <a:p>
          <a:endParaRPr lang="pt-PT"/>
        </a:p>
      </dgm:t>
    </dgm:pt>
    <dgm:pt modelId="{182E7B3E-89D4-4254-99C5-64FB79B1EDBB}">
      <dgm:prSet phldrT="[Texto]" phldr="0"/>
      <dgm:spPr/>
      <dgm:t>
        <a:bodyPr/>
        <a:lstStyle/>
        <a:p>
          <a:r>
            <a:rPr lang="pt-PT" b="1"/>
            <a:t>PIDF</a:t>
          </a:r>
          <a:endParaRPr lang="pt-PT" b="1" dirty="0"/>
        </a:p>
      </dgm:t>
    </dgm:pt>
    <dgm:pt modelId="{548C09D6-FB54-4AEA-9FBE-80231DB58B13}" type="parTrans" cxnId="{5BF8D4CF-C710-4565-8385-A13449292CC4}">
      <dgm:prSet/>
      <dgm:spPr/>
      <dgm:t>
        <a:bodyPr/>
        <a:lstStyle/>
        <a:p>
          <a:endParaRPr lang="pt-PT"/>
        </a:p>
      </dgm:t>
    </dgm:pt>
    <dgm:pt modelId="{06ED5B71-F6B0-4CC6-A8A1-53DF6D0907F8}" type="sibTrans" cxnId="{5BF8D4CF-C710-4565-8385-A13449292CC4}">
      <dgm:prSet/>
      <dgm:spPr/>
      <dgm:t>
        <a:bodyPr/>
        <a:lstStyle/>
        <a:p>
          <a:endParaRPr lang="pt-PT"/>
        </a:p>
      </dgm:t>
    </dgm:pt>
    <dgm:pt modelId="{682921D1-F841-4823-A6BB-0338FC4F4923}">
      <dgm:prSet phldrT="[Texto]" phldr="0"/>
      <dgm:spPr/>
      <dgm:t>
        <a:bodyPr/>
        <a:lstStyle/>
        <a:p>
          <a:r>
            <a:rPr lang="pt-PT" b="1" dirty="0" err="1"/>
            <a:t>LQI</a:t>
          </a:r>
          <a:endParaRPr lang="pt-PT" b="1" dirty="0"/>
        </a:p>
      </dgm:t>
    </dgm:pt>
    <dgm:pt modelId="{45835346-67AA-44F3-9B94-B5D20DE22065}" type="parTrans" cxnId="{A42B1929-F357-4FE1-A313-ECA5032A5C34}">
      <dgm:prSet/>
      <dgm:spPr/>
      <dgm:t>
        <a:bodyPr/>
        <a:lstStyle/>
        <a:p>
          <a:endParaRPr lang="pt-PT"/>
        </a:p>
      </dgm:t>
    </dgm:pt>
    <dgm:pt modelId="{9694CB49-12E3-4BE0-81BB-F1FEDD1537FD}" type="sibTrans" cxnId="{A42B1929-F357-4FE1-A313-ECA5032A5C34}">
      <dgm:prSet/>
      <dgm:spPr/>
      <dgm:t>
        <a:bodyPr/>
        <a:lstStyle/>
        <a:p>
          <a:endParaRPr lang="pt-PT"/>
        </a:p>
      </dgm:t>
    </dgm:pt>
    <dgm:pt modelId="{3A88DDA5-8A78-4B6E-B0CD-A1ECD8F2EFBA}">
      <dgm:prSet phldrT="[Texto]" phldr="0"/>
      <dgm:spPr/>
      <dgm:t>
        <a:bodyPr/>
        <a:lstStyle/>
        <a:p>
          <a:r>
            <a:rPr lang="pt-PT" dirty="0"/>
            <a:t>Avaliação de Desempenho</a:t>
          </a:r>
        </a:p>
      </dgm:t>
    </dgm:pt>
    <dgm:pt modelId="{881AE2F5-814E-49D2-A949-160BD46123EB}" type="parTrans" cxnId="{2D4B4C11-CBDF-41D9-8386-E3F2CE2377EA}">
      <dgm:prSet/>
      <dgm:spPr/>
      <dgm:t>
        <a:bodyPr/>
        <a:lstStyle/>
        <a:p>
          <a:endParaRPr lang="pt-PT"/>
        </a:p>
      </dgm:t>
    </dgm:pt>
    <dgm:pt modelId="{24C2FE3D-CC1E-44A2-9DD5-A2443AF34D99}" type="sibTrans" cxnId="{2D4B4C11-CBDF-41D9-8386-E3F2CE2377EA}">
      <dgm:prSet/>
      <dgm:spPr/>
      <dgm:t>
        <a:bodyPr/>
        <a:lstStyle/>
        <a:p>
          <a:endParaRPr lang="pt-PT"/>
        </a:p>
      </dgm:t>
    </dgm:pt>
    <dgm:pt modelId="{89512ECD-474C-4035-929B-EE3A275C9137}">
      <dgm:prSet phldrT="[Texto]" phldr="0"/>
      <dgm:spPr/>
      <dgm:t>
        <a:bodyPr/>
        <a:lstStyle/>
        <a:p>
          <a:r>
            <a:rPr lang="pt-PT" b="1" dirty="0"/>
            <a:t>Avaliar desempenho dos 3 métodos de controlo para uma seleção de sismos (</a:t>
          </a:r>
          <a:r>
            <a:rPr lang="pt-PT" b="1" dirty="0" err="1"/>
            <a:t>benchmark</a:t>
          </a:r>
          <a:r>
            <a:rPr lang="pt-PT" b="1" dirty="0"/>
            <a:t>)</a:t>
          </a:r>
          <a:endParaRPr lang="pt-PT" dirty="0"/>
        </a:p>
      </dgm:t>
    </dgm:pt>
    <dgm:pt modelId="{F1291758-5B95-462E-8314-1089AB814544}" type="parTrans" cxnId="{97FFE4E4-0205-419C-92FF-1E090C6F9AA0}">
      <dgm:prSet/>
      <dgm:spPr/>
      <dgm:t>
        <a:bodyPr/>
        <a:lstStyle/>
        <a:p>
          <a:endParaRPr lang="pt-PT"/>
        </a:p>
      </dgm:t>
    </dgm:pt>
    <dgm:pt modelId="{D687CADD-82A0-4D7D-A0ED-BEAF3A091F8F}" type="sibTrans" cxnId="{97FFE4E4-0205-419C-92FF-1E090C6F9AA0}">
      <dgm:prSet/>
      <dgm:spPr/>
      <dgm:t>
        <a:bodyPr/>
        <a:lstStyle/>
        <a:p>
          <a:endParaRPr lang="pt-PT"/>
        </a:p>
      </dgm:t>
    </dgm:pt>
    <dgm:pt modelId="{F9B4DBFC-F163-4E8F-A34D-7F6DBBF5FA1E}">
      <dgm:prSet phldrT="[Texto]" phldr="0"/>
      <dgm:spPr/>
      <dgm:t>
        <a:bodyPr/>
        <a:lstStyle/>
        <a:p>
          <a:r>
            <a:rPr lang="pt-PT"/>
            <a:t>Report</a:t>
          </a:r>
          <a:endParaRPr lang="pt-PT" dirty="0"/>
        </a:p>
      </dgm:t>
    </dgm:pt>
    <dgm:pt modelId="{1EC9BC93-48DA-4E45-9A9A-29ACD9F06C6C}" type="parTrans" cxnId="{D933CD3F-3328-400F-A237-7AF1007170E3}">
      <dgm:prSet/>
      <dgm:spPr/>
      <dgm:t>
        <a:bodyPr/>
        <a:lstStyle/>
        <a:p>
          <a:endParaRPr lang="pt-PT"/>
        </a:p>
      </dgm:t>
    </dgm:pt>
    <dgm:pt modelId="{19B161C8-D6B1-4381-822D-6E939AC07F19}" type="sibTrans" cxnId="{D933CD3F-3328-400F-A237-7AF1007170E3}">
      <dgm:prSet/>
      <dgm:spPr/>
      <dgm:t>
        <a:bodyPr/>
        <a:lstStyle/>
        <a:p>
          <a:endParaRPr lang="pt-PT"/>
        </a:p>
      </dgm:t>
    </dgm:pt>
    <dgm:pt modelId="{A38781F9-508C-45EC-8D77-423012937D5C}">
      <dgm:prSet phldrT="[Texto]" phldr="0"/>
      <dgm:spPr/>
      <dgm:t>
        <a:bodyPr/>
        <a:lstStyle/>
        <a:p>
          <a:r>
            <a:rPr lang="pt-PT" b="1" dirty="0"/>
            <a:t>Preparar relatório da atividade realizada</a:t>
          </a:r>
        </a:p>
      </dgm:t>
    </dgm:pt>
    <dgm:pt modelId="{5EBF4DE2-7CCA-4C25-AB40-0C6D5A3775B1}" type="parTrans" cxnId="{53708E25-161B-4E84-B011-46013BDD79F9}">
      <dgm:prSet/>
      <dgm:spPr/>
      <dgm:t>
        <a:bodyPr/>
        <a:lstStyle/>
        <a:p>
          <a:endParaRPr lang="pt-PT"/>
        </a:p>
      </dgm:t>
    </dgm:pt>
    <dgm:pt modelId="{B357E3F5-113F-4639-B9B9-0FA03220B345}" type="sibTrans" cxnId="{53708E25-161B-4E84-B011-46013BDD79F9}">
      <dgm:prSet/>
      <dgm:spPr/>
      <dgm:t>
        <a:bodyPr/>
        <a:lstStyle/>
        <a:p>
          <a:endParaRPr lang="pt-PT"/>
        </a:p>
      </dgm:t>
    </dgm:pt>
    <dgm:pt modelId="{DE665F0F-4502-43E7-8971-7DBBB3F0251E}">
      <dgm:prSet phldrT="[Texto]" phldr="0"/>
      <dgm:spPr/>
      <dgm:t>
        <a:bodyPr/>
        <a:lstStyle/>
        <a:p>
          <a:r>
            <a:rPr lang="pt-PT" b="1" dirty="0"/>
            <a:t>Manual de utilização e operação da plataforma sísmica</a:t>
          </a:r>
          <a:endParaRPr lang="pt-PT" dirty="0"/>
        </a:p>
      </dgm:t>
    </dgm:pt>
    <dgm:pt modelId="{C6D8FCCA-84FA-41E5-A7C7-4D2454AD0E95}" type="parTrans" cxnId="{7706292A-9712-48B5-ABD2-3AF43D4D9F88}">
      <dgm:prSet/>
      <dgm:spPr/>
      <dgm:t>
        <a:bodyPr/>
        <a:lstStyle/>
        <a:p>
          <a:endParaRPr lang="pt-PT"/>
        </a:p>
      </dgm:t>
    </dgm:pt>
    <dgm:pt modelId="{52FBADFB-12FF-4C6D-AD8B-27D8E9323087}" type="sibTrans" cxnId="{7706292A-9712-48B5-ABD2-3AF43D4D9F88}">
      <dgm:prSet/>
      <dgm:spPr/>
      <dgm:t>
        <a:bodyPr/>
        <a:lstStyle/>
        <a:p>
          <a:endParaRPr lang="pt-PT"/>
        </a:p>
      </dgm:t>
    </dgm:pt>
    <dgm:pt modelId="{1F2A775B-E4BC-4EB6-992F-9D5FBB17E1D2}">
      <dgm:prSet phldrT="[Texto]" phldr="0"/>
      <dgm:spPr/>
      <dgm:t>
        <a:bodyPr/>
        <a:lstStyle/>
        <a:p>
          <a:r>
            <a:rPr lang="pt-PT"/>
            <a:t>Novas Estratégias</a:t>
          </a:r>
          <a:endParaRPr lang="pt-PT" dirty="0"/>
        </a:p>
      </dgm:t>
    </dgm:pt>
    <dgm:pt modelId="{5150C833-5835-4558-AD8D-6132CD81DB83}" type="parTrans" cxnId="{05C51146-2166-4B8E-A1F7-DD733F745F29}">
      <dgm:prSet/>
      <dgm:spPr/>
      <dgm:t>
        <a:bodyPr/>
        <a:lstStyle/>
        <a:p>
          <a:endParaRPr lang="pt-PT"/>
        </a:p>
      </dgm:t>
    </dgm:pt>
    <dgm:pt modelId="{8CC5718C-F7F3-4966-8C8A-D6669E5ECA9F}" type="sibTrans" cxnId="{05C51146-2166-4B8E-A1F7-DD733F745F29}">
      <dgm:prSet/>
      <dgm:spPr/>
      <dgm:t>
        <a:bodyPr/>
        <a:lstStyle/>
        <a:p>
          <a:endParaRPr lang="pt-PT"/>
        </a:p>
      </dgm:t>
    </dgm:pt>
    <dgm:pt modelId="{0F54AA2A-07D5-48C2-8F08-7A46A72B2C10}">
      <dgm:prSet phldrT="[Texto]" phldr="0"/>
      <dgm:spPr/>
      <dgm:t>
        <a:bodyPr/>
        <a:lstStyle/>
        <a:p>
          <a:r>
            <a:rPr lang="pt-PT" b="1" dirty="0"/>
            <a:t>Avaliar a potencialidade de utilização de uma estratégia de Controlo Preditivo</a:t>
          </a:r>
          <a:endParaRPr lang="pt-PT" dirty="0"/>
        </a:p>
      </dgm:t>
    </dgm:pt>
    <dgm:pt modelId="{B23F75FC-B89D-4DAF-9B98-B674B58CF689}" type="parTrans" cxnId="{4C43B29B-E7F7-4B5F-A524-AE26D0F22BED}">
      <dgm:prSet/>
      <dgm:spPr/>
      <dgm:t>
        <a:bodyPr/>
        <a:lstStyle/>
        <a:p>
          <a:endParaRPr lang="pt-PT"/>
        </a:p>
      </dgm:t>
    </dgm:pt>
    <dgm:pt modelId="{48E454EA-867F-4B9A-BD24-4095F3C17FA8}" type="sibTrans" cxnId="{4C43B29B-E7F7-4B5F-A524-AE26D0F22BED}">
      <dgm:prSet/>
      <dgm:spPr/>
      <dgm:t>
        <a:bodyPr/>
        <a:lstStyle/>
        <a:p>
          <a:endParaRPr lang="pt-PT"/>
        </a:p>
      </dgm:t>
    </dgm:pt>
    <dgm:pt modelId="{19E5145D-3C52-48FA-9FE9-CBB409F23318}" type="pres">
      <dgm:prSet presAssocID="{DEC70C3E-51BE-40BD-AE10-B1CA92FD4599}" presName="linear" presStyleCnt="0">
        <dgm:presLayoutVars>
          <dgm:animLvl val="lvl"/>
          <dgm:resizeHandles val="exact"/>
        </dgm:presLayoutVars>
      </dgm:prSet>
      <dgm:spPr/>
    </dgm:pt>
    <dgm:pt modelId="{DD341EE2-384C-463B-B877-CB193F1B4B99}" type="pres">
      <dgm:prSet presAssocID="{AA75D6C5-1A5C-4A3D-AB88-3FB62B02CCE9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FC877B25-13E3-41F5-82F5-838C7DC9DF4B}" type="pres">
      <dgm:prSet presAssocID="{AA75D6C5-1A5C-4A3D-AB88-3FB62B02CCE9}" presName="childText" presStyleLbl="revTx" presStyleIdx="0" presStyleCnt="5">
        <dgm:presLayoutVars>
          <dgm:bulletEnabled val="1"/>
        </dgm:presLayoutVars>
      </dgm:prSet>
      <dgm:spPr/>
    </dgm:pt>
    <dgm:pt modelId="{A3630506-41AC-4638-89A6-FAE49F1F26D1}" type="pres">
      <dgm:prSet presAssocID="{A7FA12D4-0DBA-4802-9571-2BF498A19A11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CC5546B5-B3FF-41BB-B6DE-A976B6979185}" type="pres">
      <dgm:prSet presAssocID="{A7FA12D4-0DBA-4802-9571-2BF498A19A11}" presName="childText" presStyleLbl="revTx" presStyleIdx="1" presStyleCnt="5">
        <dgm:presLayoutVars>
          <dgm:bulletEnabled val="1"/>
        </dgm:presLayoutVars>
      </dgm:prSet>
      <dgm:spPr/>
    </dgm:pt>
    <dgm:pt modelId="{C44EFE5A-958C-4428-8D79-E3E67BB5DE8E}" type="pres">
      <dgm:prSet presAssocID="{3A88DDA5-8A78-4B6E-B0CD-A1ECD8F2EFBA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6D3AE975-A973-480B-8FBB-CB140F194C5F}" type="pres">
      <dgm:prSet presAssocID="{3A88DDA5-8A78-4B6E-B0CD-A1ECD8F2EFBA}" presName="childText" presStyleLbl="revTx" presStyleIdx="2" presStyleCnt="5">
        <dgm:presLayoutVars>
          <dgm:bulletEnabled val="1"/>
        </dgm:presLayoutVars>
      </dgm:prSet>
      <dgm:spPr/>
    </dgm:pt>
    <dgm:pt modelId="{BEAA457A-5B36-406C-9E7B-C53A11C38865}" type="pres">
      <dgm:prSet presAssocID="{F9B4DBFC-F163-4E8F-A34D-7F6DBBF5FA1E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B0B55686-27AA-4AFC-AF42-56D1A36DAF63}" type="pres">
      <dgm:prSet presAssocID="{F9B4DBFC-F163-4E8F-A34D-7F6DBBF5FA1E}" presName="childText" presStyleLbl="revTx" presStyleIdx="3" presStyleCnt="5">
        <dgm:presLayoutVars>
          <dgm:bulletEnabled val="1"/>
        </dgm:presLayoutVars>
      </dgm:prSet>
      <dgm:spPr/>
    </dgm:pt>
    <dgm:pt modelId="{E0B0E675-D2A0-4ED5-B651-9D7F6B8604C0}" type="pres">
      <dgm:prSet presAssocID="{1F2A775B-E4BC-4EB6-992F-9D5FBB17E1D2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B4502397-4547-47A3-AB14-71AC74157E8F}" type="pres">
      <dgm:prSet presAssocID="{1F2A775B-E4BC-4EB6-992F-9D5FBB17E1D2}" presName="childText" presStyleLbl="revTx" presStyleIdx="4" presStyleCnt="5">
        <dgm:presLayoutVars>
          <dgm:bulletEnabled val="1"/>
        </dgm:presLayoutVars>
      </dgm:prSet>
      <dgm:spPr/>
    </dgm:pt>
  </dgm:ptLst>
  <dgm:cxnLst>
    <dgm:cxn modelId="{2D4B4C11-CBDF-41D9-8386-E3F2CE2377EA}" srcId="{DEC70C3E-51BE-40BD-AE10-B1CA92FD4599}" destId="{3A88DDA5-8A78-4B6E-B0CD-A1ECD8F2EFBA}" srcOrd="2" destOrd="0" parTransId="{881AE2F5-814E-49D2-A949-160BD46123EB}" sibTransId="{24C2FE3D-CC1E-44A2-9DD5-A2443AF34D99}"/>
    <dgm:cxn modelId="{53708E25-161B-4E84-B011-46013BDD79F9}" srcId="{F9B4DBFC-F163-4E8F-A34D-7F6DBBF5FA1E}" destId="{A38781F9-508C-45EC-8D77-423012937D5C}" srcOrd="0" destOrd="0" parTransId="{5EBF4DE2-7CCA-4C25-AB40-0C6D5A3775B1}" sibTransId="{B357E3F5-113F-4639-B9B9-0FA03220B345}"/>
    <dgm:cxn modelId="{A42B1929-F357-4FE1-A313-ECA5032A5C34}" srcId="{A7FA12D4-0DBA-4802-9571-2BF498A19A11}" destId="{682921D1-F841-4823-A6BB-0338FC4F4923}" srcOrd="2" destOrd="0" parTransId="{45835346-67AA-44F3-9B94-B5D20DE22065}" sibTransId="{9694CB49-12E3-4BE0-81BB-F1FEDD1537FD}"/>
    <dgm:cxn modelId="{7706292A-9712-48B5-ABD2-3AF43D4D9F88}" srcId="{F9B4DBFC-F163-4E8F-A34D-7F6DBBF5FA1E}" destId="{DE665F0F-4502-43E7-8971-7DBBB3F0251E}" srcOrd="1" destOrd="0" parTransId="{C6D8FCCA-84FA-41E5-A7C7-4D2454AD0E95}" sibTransId="{52FBADFB-12FF-4C6D-AD8B-27D8E9323087}"/>
    <dgm:cxn modelId="{474A782D-1908-4627-8CF3-23C2DB3F9B2F}" type="presOf" srcId="{A38781F9-508C-45EC-8D77-423012937D5C}" destId="{B0B55686-27AA-4AFC-AF42-56D1A36DAF63}" srcOrd="0" destOrd="0" presId="urn:microsoft.com/office/officeart/2005/8/layout/vList2"/>
    <dgm:cxn modelId="{B0EE9B2E-56ED-44A5-ACB5-0E2C9F2C8647}" type="presOf" srcId="{DE665F0F-4502-43E7-8971-7DBBB3F0251E}" destId="{B0B55686-27AA-4AFC-AF42-56D1A36DAF63}" srcOrd="0" destOrd="1" presId="urn:microsoft.com/office/officeart/2005/8/layout/vList2"/>
    <dgm:cxn modelId="{2F7E623C-C8E8-4EE9-BFE9-5200D351B40F}" type="presOf" srcId="{0F54AA2A-07D5-48C2-8F08-7A46A72B2C10}" destId="{B4502397-4547-47A3-AB14-71AC74157E8F}" srcOrd="0" destOrd="0" presId="urn:microsoft.com/office/officeart/2005/8/layout/vList2"/>
    <dgm:cxn modelId="{50CE7C3C-A7C1-41FC-8A49-AA4D1CCB2218}" type="presOf" srcId="{AA75D6C5-1A5C-4A3D-AB88-3FB62B02CCE9}" destId="{DD341EE2-384C-463B-B877-CB193F1B4B99}" srcOrd="0" destOrd="0" presId="urn:microsoft.com/office/officeart/2005/8/layout/vList2"/>
    <dgm:cxn modelId="{D933CD3F-3328-400F-A237-7AF1007170E3}" srcId="{DEC70C3E-51BE-40BD-AE10-B1CA92FD4599}" destId="{F9B4DBFC-F163-4E8F-A34D-7F6DBBF5FA1E}" srcOrd="3" destOrd="0" parTransId="{1EC9BC93-48DA-4E45-9A9A-29ACD9F06C6C}" sibTransId="{19B161C8-D6B1-4381-822D-6E939AC07F19}"/>
    <dgm:cxn modelId="{05C51146-2166-4B8E-A1F7-DD733F745F29}" srcId="{DEC70C3E-51BE-40BD-AE10-B1CA92FD4599}" destId="{1F2A775B-E4BC-4EB6-992F-9D5FBB17E1D2}" srcOrd="4" destOrd="0" parTransId="{5150C833-5835-4558-AD8D-6132CD81DB83}" sibTransId="{8CC5718C-F7F3-4966-8C8A-D6669E5ECA9F}"/>
    <dgm:cxn modelId="{B7291D48-0F51-471E-B694-E9BFEC8986AB}" type="presOf" srcId="{DEC70C3E-51BE-40BD-AE10-B1CA92FD4599}" destId="{19E5145D-3C52-48FA-9FE9-CBB409F23318}" srcOrd="0" destOrd="0" presId="urn:microsoft.com/office/officeart/2005/8/layout/vList2"/>
    <dgm:cxn modelId="{B44BF14C-C709-4206-89D7-AB49A9825EF2}" srcId="{DEC70C3E-51BE-40BD-AE10-B1CA92FD4599}" destId="{AA75D6C5-1A5C-4A3D-AB88-3FB62B02CCE9}" srcOrd="0" destOrd="0" parTransId="{7655B5E9-AF31-4030-8002-40B27F21B81F}" sibTransId="{8B773F22-3219-4CE4-A3EA-52AFFF6A0653}"/>
    <dgm:cxn modelId="{A5EDE670-2699-4643-AF07-CC51E4AC2022}" type="presOf" srcId="{43BFBAF1-6B61-49FD-ADDE-1C626DFA58FD}" destId="{CC5546B5-B3FF-41BB-B6DE-A976B6979185}" srcOrd="0" destOrd="0" presId="urn:microsoft.com/office/officeart/2005/8/layout/vList2"/>
    <dgm:cxn modelId="{C1A0E471-482E-454D-B791-443115E5D48A}" srcId="{A7FA12D4-0DBA-4802-9571-2BF498A19A11}" destId="{43BFBAF1-6B61-49FD-ADDE-1C626DFA58FD}" srcOrd="0" destOrd="0" parTransId="{45AD2129-073E-4FD0-AE76-BE819F37B6F1}" sibTransId="{769FF7E8-BECF-43EA-989B-A03D59650158}"/>
    <dgm:cxn modelId="{853AE871-09D0-4CC6-A500-2A27ED4703E0}" srcId="{AA75D6C5-1A5C-4A3D-AB88-3FB62B02CCE9}" destId="{BD0DA6B6-50D4-4F09-9181-000F39EF0AAA}" srcOrd="0" destOrd="0" parTransId="{6FD23542-4B9C-49D4-BA98-DB349D3C3425}" sibTransId="{7D9B99A2-FDD3-4506-AB61-54421C314F08}"/>
    <dgm:cxn modelId="{021B3E57-73E3-4278-834B-F22A6254AF0F}" type="presOf" srcId="{89512ECD-474C-4035-929B-EE3A275C9137}" destId="{6D3AE975-A973-480B-8FBB-CB140F194C5F}" srcOrd="0" destOrd="0" presId="urn:microsoft.com/office/officeart/2005/8/layout/vList2"/>
    <dgm:cxn modelId="{4C43B29B-E7F7-4B5F-A524-AE26D0F22BED}" srcId="{1F2A775B-E4BC-4EB6-992F-9D5FBB17E1D2}" destId="{0F54AA2A-07D5-48C2-8F08-7A46A72B2C10}" srcOrd="0" destOrd="0" parTransId="{B23F75FC-B89D-4DAF-9B98-B674B58CF689}" sibTransId="{48E454EA-867F-4B9A-BD24-4095F3C17FA8}"/>
    <dgm:cxn modelId="{F100CCAC-EE33-4AB3-8E1F-1F52AFE59350}" type="presOf" srcId="{BD0DA6B6-50D4-4F09-9181-000F39EF0AAA}" destId="{FC877B25-13E3-41F5-82F5-838C7DC9DF4B}" srcOrd="0" destOrd="0" presId="urn:microsoft.com/office/officeart/2005/8/layout/vList2"/>
    <dgm:cxn modelId="{95B1D7B7-74D7-478F-AF9B-CA8B7614C7E1}" type="presOf" srcId="{A7FA12D4-0DBA-4802-9571-2BF498A19A11}" destId="{A3630506-41AC-4638-89A6-FAE49F1F26D1}" srcOrd="0" destOrd="0" presId="urn:microsoft.com/office/officeart/2005/8/layout/vList2"/>
    <dgm:cxn modelId="{7003E4CA-C713-4B93-B644-00BD007B3D47}" type="presOf" srcId="{F9B4DBFC-F163-4E8F-A34D-7F6DBBF5FA1E}" destId="{BEAA457A-5B36-406C-9E7B-C53A11C38865}" srcOrd="0" destOrd="0" presId="urn:microsoft.com/office/officeart/2005/8/layout/vList2"/>
    <dgm:cxn modelId="{5BF8D4CF-C710-4565-8385-A13449292CC4}" srcId="{A7FA12D4-0DBA-4802-9571-2BF498A19A11}" destId="{182E7B3E-89D4-4254-99C5-64FB79B1EDBB}" srcOrd="1" destOrd="0" parTransId="{548C09D6-FB54-4AEA-9FBE-80231DB58B13}" sibTransId="{06ED5B71-F6B0-4CC6-A8A1-53DF6D0907F8}"/>
    <dgm:cxn modelId="{D15BCAD8-CBA1-42C7-8510-356DDEE7DA9A}" srcId="{DEC70C3E-51BE-40BD-AE10-B1CA92FD4599}" destId="{A7FA12D4-0DBA-4802-9571-2BF498A19A11}" srcOrd="1" destOrd="0" parTransId="{B79EE7D6-5E03-4037-B74B-E8B0B92FC131}" sibTransId="{8316C67A-BAA9-4AEF-837D-0C94CB50CEE8}"/>
    <dgm:cxn modelId="{8A89FCD8-61B3-40EE-9EF9-614426BC8B93}" type="presOf" srcId="{182E7B3E-89D4-4254-99C5-64FB79B1EDBB}" destId="{CC5546B5-B3FF-41BB-B6DE-A976B6979185}" srcOrd="0" destOrd="1" presId="urn:microsoft.com/office/officeart/2005/8/layout/vList2"/>
    <dgm:cxn modelId="{97FFE4E4-0205-419C-92FF-1E090C6F9AA0}" srcId="{3A88DDA5-8A78-4B6E-B0CD-A1ECD8F2EFBA}" destId="{89512ECD-474C-4035-929B-EE3A275C9137}" srcOrd="0" destOrd="0" parTransId="{F1291758-5B95-462E-8314-1089AB814544}" sibTransId="{D687CADD-82A0-4D7D-A0ED-BEAF3A091F8F}"/>
    <dgm:cxn modelId="{62922BEB-4081-406F-B721-3D8D80AAE43B}" type="presOf" srcId="{3A88DDA5-8A78-4B6E-B0CD-A1ECD8F2EFBA}" destId="{C44EFE5A-958C-4428-8D79-E3E67BB5DE8E}" srcOrd="0" destOrd="0" presId="urn:microsoft.com/office/officeart/2005/8/layout/vList2"/>
    <dgm:cxn modelId="{944795EE-C98B-44B5-8A32-2635810FCD7A}" type="presOf" srcId="{682921D1-F841-4823-A6BB-0338FC4F4923}" destId="{CC5546B5-B3FF-41BB-B6DE-A976B6979185}" srcOrd="0" destOrd="2" presId="urn:microsoft.com/office/officeart/2005/8/layout/vList2"/>
    <dgm:cxn modelId="{89E745F0-2873-4DD3-9783-A167276EFDD8}" type="presOf" srcId="{1F2A775B-E4BC-4EB6-992F-9D5FBB17E1D2}" destId="{E0B0E675-D2A0-4ED5-B651-9D7F6B8604C0}" srcOrd="0" destOrd="0" presId="urn:microsoft.com/office/officeart/2005/8/layout/vList2"/>
    <dgm:cxn modelId="{CDDEA138-4513-403B-9B1D-D9D87C05AFEC}" type="presParOf" srcId="{19E5145D-3C52-48FA-9FE9-CBB409F23318}" destId="{DD341EE2-384C-463B-B877-CB193F1B4B99}" srcOrd="0" destOrd="0" presId="urn:microsoft.com/office/officeart/2005/8/layout/vList2"/>
    <dgm:cxn modelId="{707E4313-2EF4-44AA-8A28-52306EE962F8}" type="presParOf" srcId="{19E5145D-3C52-48FA-9FE9-CBB409F23318}" destId="{FC877B25-13E3-41F5-82F5-838C7DC9DF4B}" srcOrd="1" destOrd="0" presId="urn:microsoft.com/office/officeart/2005/8/layout/vList2"/>
    <dgm:cxn modelId="{65F240DC-1FFF-444C-A9C1-4A2E104F3380}" type="presParOf" srcId="{19E5145D-3C52-48FA-9FE9-CBB409F23318}" destId="{A3630506-41AC-4638-89A6-FAE49F1F26D1}" srcOrd="2" destOrd="0" presId="urn:microsoft.com/office/officeart/2005/8/layout/vList2"/>
    <dgm:cxn modelId="{3A17D93D-64B9-4F1B-B120-97E7615CB43B}" type="presParOf" srcId="{19E5145D-3C52-48FA-9FE9-CBB409F23318}" destId="{CC5546B5-B3FF-41BB-B6DE-A976B6979185}" srcOrd="3" destOrd="0" presId="urn:microsoft.com/office/officeart/2005/8/layout/vList2"/>
    <dgm:cxn modelId="{91F4921D-31BB-46FC-A5F1-64FDAB83BB50}" type="presParOf" srcId="{19E5145D-3C52-48FA-9FE9-CBB409F23318}" destId="{C44EFE5A-958C-4428-8D79-E3E67BB5DE8E}" srcOrd="4" destOrd="0" presId="urn:microsoft.com/office/officeart/2005/8/layout/vList2"/>
    <dgm:cxn modelId="{083E60CB-0C97-4208-B7BA-ADB47D6F94A4}" type="presParOf" srcId="{19E5145D-3C52-48FA-9FE9-CBB409F23318}" destId="{6D3AE975-A973-480B-8FBB-CB140F194C5F}" srcOrd="5" destOrd="0" presId="urn:microsoft.com/office/officeart/2005/8/layout/vList2"/>
    <dgm:cxn modelId="{8F302801-6A04-4102-9015-F0B51CFF0637}" type="presParOf" srcId="{19E5145D-3C52-48FA-9FE9-CBB409F23318}" destId="{BEAA457A-5B36-406C-9E7B-C53A11C38865}" srcOrd="6" destOrd="0" presId="urn:microsoft.com/office/officeart/2005/8/layout/vList2"/>
    <dgm:cxn modelId="{759C1A2B-671A-433C-A38A-6D2A0535D32E}" type="presParOf" srcId="{19E5145D-3C52-48FA-9FE9-CBB409F23318}" destId="{B0B55686-27AA-4AFC-AF42-56D1A36DAF63}" srcOrd="7" destOrd="0" presId="urn:microsoft.com/office/officeart/2005/8/layout/vList2"/>
    <dgm:cxn modelId="{093A5123-94EC-48AC-B13C-464A38900F27}" type="presParOf" srcId="{19E5145D-3C52-48FA-9FE9-CBB409F23318}" destId="{E0B0E675-D2A0-4ED5-B651-9D7F6B8604C0}" srcOrd="8" destOrd="0" presId="urn:microsoft.com/office/officeart/2005/8/layout/vList2"/>
    <dgm:cxn modelId="{483E81A6-A836-4E6F-B60A-1852C8213DC3}" type="presParOf" srcId="{19E5145D-3C52-48FA-9FE9-CBB409F23318}" destId="{B4502397-4547-47A3-AB14-71AC74157E8F}" srcOrd="9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A00CE09-4391-4AF3-9E75-7D45C11B23B3}">
      <dsp:nvSpPr>
        <dsp:cNvPr id="0" name=""/>
        <dsp:cNvSpPr/>
      </dsp:nvSpPr>
      <dsp:spPr>
        <a:xfrm>
          <a:off x="-4836205" y="-741178"/>
          <a:ext cx="5760140" cy="5760140"/>
        </a:xfrm>
        <a:prstGeom prst="blockArc">
          <a:avLst>
            <a:gd name="adj1" fmla="val 18900000"/>
            <a:gd name="adj2" fmla="val 2700000"/>
            <a:gd name="adj3" fmla="val 375"/>
          </a:avLst>
        </a:prstGeom>
        <a:noFill/>
        <a:ln w="25400" cap="flat" cmpd="sng" algn="ctr">
          <a:solidFill>
            <a:schemeClr val="accent1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E94E9DE-BABA-4126-92FC-E15BD6FC9332}">
      <dsp:nvSpPr>
        <dsp:cNvPr id="0" name=""/>
        <dsp:cNvSpPr/>
      </dsp:nvSpPr>
      <dsp:spPr>
        <a:xfrm>
          <a:off x="344831" y="225268"/>
          <a:ext cx="8197224" cy="450364"/>
        </a:xfrm>
        <a:prstGeom prst="rect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7477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400" kern="1200" dirty="0"/>
            <a:t>Introdução</a:t>
          </a:r>
        </a:p>
      </dsp:txBody>
      <dsp:txXfrm>
        <a:off x="344831" y="225268"/>
        <a:ext cx="8197224" cy="450364"/>
      </dsp:txXfrm>
    </dsp:sp>
    <dsp:sp modelId="{A109DB84-F39F-44B5-AF3F-63C15868B594}">
      <dsp:nvSpPr>
        <dsp:cNvPr id="0" name=""/>
        <dsp:cNvSpPr/>
      </dsp:nvSpPr>
      <dsp:spPr>
        <a:xfrm>
          <a:off x="63353" y="168972"/>
          <a:ext cx="562956" cy="56295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B374A4B-2D6F-4E81-B114-796ED7A04B94}">
      <dsp:nvSpPr>
        <dsp:cNvPr id="0" name=""/>
        <dsp:cNvSpPr/>
      </dsp:nvSpPr>
      <dsp:spPr>
        <a:xfrm>
          <a:off x="715287" y="900729"/>
          <a:ext cx="7826768" cy="450364"/>
        </a:xfrm>
        <a:prstGeom prst="rect">
          <a:avLst/>
        </a:prstGeom>
        <a:solidFill>
          <a:schemeClr val="accent1">
            <a:shade val="80000"/>
            <a:hueOff val="78060"/>
            <a:satOff val="3001"/>
            <a:lumOff val="488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7477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400" kern="1200" dirty="0"/>
            <a:t>Modelação</a:t>
          </a:r>
        </a:p>
      </dsp:txBody>
      <dsp:txXfrm>
        <a:off x="715287" y="900729"/>
        <a:ext cx="7826768" cy="450364"/>
      </dsp:txXfrm>
    </dsp:sp>
    <dsp:sp modelId="{9F1D9871-2881-4A75-918D-263B2E813132}">
      <dsp:nvSpPr>
        <dsp:cNvPr id="0" name=""/>
        <dsp:cNvSpPr/>
      </dsp:nvSpPr>
      <dsp:spPr>
        <a:xfrm>
          <a:off x="433809" y="844434"/>
          <a:ext cx="562956" cy="56295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78060"/>
              <a:satOff val="3001"/>
              <a:lumOff val="488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4626A2D-4DC4-4140-8FB3-35024AD5BE86}">
      <dsp:nvSpPr>
        <dsp:cNvPr id="0" name=""/>
        <dsp:cNvSpPr/>
      </dsp:nvSpPr>
      <dsp:spPr>
        <a:xfrm>
          <a:off x="884688" y="1576191"/>
          <a:ext cx="7657367" cy="450364"/>
        </a:xfrm>
        <a:prstGeom prst="rect">
          <a:avLst/>
        </a:prstGeom>
        <a:solidFill>
          <a:schemeClr val="accent1">
            <a:shade val="80000"/>
            <a:hueOff val="156120"/>
            <a:satOff val="6002"/>
            <a:lumOff val="977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7477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400" kern="1200" dirty="0"/>
            <a:t>Estratégias de Controlo/Simulação Numérica</a:t>
          </a:r>
        </a:p>
      </dsp:txBody>
      <dsp:txXfrm>
        <a:off x="884688" y="1576191"/>
        <a:ext cx="7657367" cy="450364"/>
      </dsp:txXfrm>
    </dsp:sp>
    <dsp:sp modelId="{B38A7804-D6F0-4DCC-885C-69BF38F8BAB0}">
      <dsp:nvSpPr>
        <dsp:cNvPr id="0" name=""/>
        <dsp:cNvSpPr/>
      </dsp:nvSpPr>
      <dsp:spPr>
        <a:xfrm>
          <a:off x="603209" y="1519896"/>
          <a:ext cx="562956" cy="56295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156120"/>
              <a:satOff val="6002"/>
              <a:lumOff val="977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674EC3E-C0C4-413D-A9E6-C7C3793EC465}">
      <dsp:nvSpPr>
        <dsp:cNvPr id="0" name=""/>
        <dsp:cNvSpPr/>
      </dsp:nvSpPr>
      <dsp:spPr>
        <a:xfrm>
          <a:off x="884688" y="2251226"/>
          <a:ext cx="7657367" cy="450364"/>
        </a:xfrm>
        <a:prstGeom prst="rect">
          <a:avLst/>
        </a:prstGeom>
        <a:solidFill>
          <a:schemeClr val="accent1">
            <a:shade val="80000"/>
            <a:hueOff val="234180"/>
            <a:satOff val="9003"/>
            <a:lumOff val="1465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7477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400" kern="1200" dirty="0"/>
            <a:t>Simulação</a:t>
          </a:r>
        </a:p>
      </dsp:txBody>
      <dsp:txXfrm>
        <a:off x="884688" y="2251226"/>
        <a:ext cx="7657367" cy="450364"/>
      </dsp:txXfrm>
    </dsp:sp>
    <dsp:sp modelId="{9757E099-11FF-45F2-B0A3-B58CB1B0418B}">
      <dsp:nvSpPr>
        <dsp:cNvPr id="0" name=""/>
        <dsp:cNvSpPr/>
      </dsp:nvSpPr>
      <dsp:spPr>
        <a:xfrm>
          <a:off x="603209" y="2194930"/>
          <a:ext cx="562956" cy="56295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234180"/>
              <a:satOff val="9003"/>
              <a:lumOff val="1465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EF017C6-1738-4A73-B66C-25B40C3A792F}">
      <dsp:nvSpPr>
        <dsp:cNvPr id="0" name=""/>
        <dsp:cNvSpPr/>
      </dsp:nvSpPr>
      <dsp:spPr>
        <a:xfrm>
          <a:off x="715287" y="2926688"/>
          <a:ext cx="7826768" cy="450364"/>
        </a:xfrm>
        <a:prstGeom prst="rect">
          <a:avLst/>
        </a:prstGeom>
        <a:solidFill>
          <a:schemeClr val="accent1">
            <a:shade val="80000"/>
            <a:hueOff val="312240"/>
            <a:satOff val="12004"/>
            <a:lumOff val="1954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7477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400" kern="1200"/>
            <a:t>Validação Experimental</a:t>
          </a:r>
          <a:endParaRPr lang="pt-PT" sz="2400" kern="1200" dirty="0"/>
        </a:p>
      </dsp:txBody>
      <dsp:txXfrm>
        <a:off x="715287" y="2926688"/>
        <a:ext cx="7826768" cy="450364"/>
      </dsp:txXfrm>
    </dsp:sp>
    <dsp:sp modelId="{34AEFE89-B596-47DA-A9A1-376A62340E63}">
      <dsp:nvSpPr>
        <dsp:cNvPr id="0" name=""/>
        <dsp:cNvSpPr/>
      </dsp:nvSpPr>
      <dsp:spPr>
        <a:xfrm>
          <a:off x="433809" y="2870392"/>
          <a:ext cx="562956" cy="56295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312240"/>
              <a:satOff val="12004"/>
              <a:lumOff val="1954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33F06A-F44D-4B64-AD33-C16FB3F4F66B}">
      <dsp:nvSpPr>
        <dsp:cNvPr id="0" name=""/>
        <dsp:cNvSpPr/>
      </dsp:nvSpPr>
      <dsp:spPr>
        <a:xfrm>
          <a:off x="344831" y="3602149"/>
          <a:ext cx="8197224" cy="450364"/>
        </a:xfrm>
        <a:prstGeom prst="rect">
          <a:avLst/>
        </a:prstGeom>
        <a:solidFill>
          <a:schemeClr val="accent1">
            <a:shade val="80000"/>
            <a:hueOff val="390300"/>
            <a:satOff val="15005"/>
            <a:lumOff val="2442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7477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400" kern="1200" dirty="0"/>
            <a:t>Considerações Finais</a:t>
          </a:r>
        </a:p>
      </dsp:txBody>
      <dsp:txXfrm>
        <a:off x="344831" y="3602149"/>
        <a:ext cx="8197224" cy="450364"/>
      </dsp:txXfrm>
    </dsp:sp>
    <dsp:sp modelId="{AA9B156E-D3AB-4E85-B8A0-87A6F25D4C59}">
      <dsp:nvSpPr>
        <dsp:cNvPr id="0" name=""/>
        <dsp:cNvSpPr/>
      </dsp:nvSpPr>
      <dsp:spPr>
        <a:xfrm>
          <a:off x="63353" y="3545854"/>
          <a:ext cx="562956" cy="56295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390300"/>
              <a:satOff val="15005"/>
              <a:lumOff val="2442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D341EE2-384C-463B-B877-CB193F1B4B99}">
      <dsp:nvSpPr>
        <dsp:cNvPr id="0" name=""/>
        <dsp:cNvSpPr/>
      </dsp:nvSpPr>
      <dsp:spPr>
        <a:xfrm>
          <a:off x="0" y="78649"/>
          <a:ext cx="8553206" cy="421200"/>
        </a:xfrm>
        <a:prstGeom prst="roundRect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800" kern="1200" dirty="0"/>
            <a:t>Instalação Experimental ST1D</a:t>
          </a:r>
        </a:p>
      </dsp:txBody>
      <dsp:txXfrm>
        <a:off x="20561" y="99210"/>
        <a:ext cx="8512084" cy="380078"/>
      </dsp:txXfrm>
    </dsp:sp>
    <dsp:sp modelId="{FC877B25-13E3-41F5-82F5-838C7DC9DF4B}">
      <dsp:nvSpPr>
        <dsp:cNvPr id="0" name=""/>
        <dsp:cNvSpPr/>
      </dsp:nvSpPr>
      <dsp:spPr>
        <a:xfrm>
          <a:off x="0" y="499849"/>
          <a:ext cx="8553206" cy="2980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1564" tIns="22860" rIns="128016" bIns="2286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pt-PT" sz="1400" b="1" kern="1200" dirty="0"/>
            <a:t>Colocação em serviço da plataforma sísmica uniaxial (ST1D) </a:t>
          </a:r>
          <a:endParaRPr lang="pt-PT" sz="1400" kern="1200" dirty="0"/>
        </a:p>
      </dsp:txBody>
      <dsp:txXfrm>
        <a:off x="0" y="499849"/>
        <a:ext cx="8553206" cy="298080"/>
      </dsp:txXfrm>
    </dsp:sp>
    <dsp:sp modelId="{A3630506-41AC-4638-89A6-FAE49F1F26D1}">
      <dsp:nvSpPr>
        <dsp:cNvPr id="0" name=""/>
        <dsp:cNvSpPr/>
      </dsp:nvSpPr>
      <dsp:spPr>
        <a:xfrm>
          <a:off x="0" y="797929"/>
          <a:ext cx="8553206" cy="421200"/>
        </a:xfrm>
        <a:prstGeom prst="roundRect">
          <a:avLst/>
        </a:prstGeom>
        <a:solidFill>
          <a:schemeClr val="accent1">
            <a:shade val="80000"/>
            <a:hueOff val="97575"/>
            <a:satOff val="3751"/>
            <a:lumOff val="610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800" kern="1200" dirty="0"/>
            <a:t>Implementar Estratégias de Controlo (ST1D)</a:t>
          </a:r>
        </a:p>
      </dsp:txBody>
      <dsp:txXfrm>
        <a:off x="20561" y="818490"/>
        <a:ext cx="8512084" cy="380078"/>
      </dsp:txXfrm>
    </dsp:sp>
    <dsp:sp modelId="{CC5546B5-B3FF-41BB-B6DE-A976B6979185}">
      <dsp:nvSpPr>
        <dsp:cNvPr id="0" name=""/>
        <dsp:cNvSpPr/>
      </dsp:nvSpPr>
      <dsp:spPr>
        <a:xfrm>
          <a:off x="0" y="1219129"/>
          <a:ext cx="8553206" cy="689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1564" tIns="22860" rIns="128016" bIns="2286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pt-PT" sz="1400" b="1" kern="1200" dirty="0"/>
            <a:t>Método LNEC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pt-PT" sz="1400" b="1" kern="1200"/>
            <a:t>PIDF</a:t>
          </a:r>
          <a:endParaRPr lang="pt-PT" sz="1400" b="1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pt-PT" sz="1400" b="1" kern="1200" dirty="0" err="1"/>
            <a:t>LQI</a:t>
          </a:r>
          <a:endParaRPr lang="pt-PT" sz="1400" b="1" kern="1200" dirty="0"/>
        </a:p>
      </dsp:txBody>
      <dsp:txXfrm>
        <a:off x="0" y="1219129"/>
        <a:ext cx="8553206" cy="689310"/>
      </dsp:txXfrm>
    </dsp:sp>
    <dsp:sp modelId="{C44EFE5A-958C-4428-8D79-E3E67BB5DE8E}">
      <dsp:nvSpPr>
        <dsp:cNvPr id="0" name=""/>
        <dsp:cNvSpPr/>
      </dsp:nvSpPr>
      <dsp:spPr>
        <a:xfrm>
          <a:off x="0" y="1908439"/>
          <a:ext cx="8553206" cy="421200"/>
        </a:xfrm>
        <a:prstGeom prst="roundRect">
          <a:avLst/>
        </a:prstGeom>
        <a:solidFill>
          <a:schemeClr val="accent1">
            <a:shade val="80000"/>
            <a:hueOff val="195150"/>
            <a:satOff val="7502"/>
            <a:lumOff val="1221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800" kern="1200" dirty="0"/>
            <a:t>Avaliação de Desempenho</a:t>
          </a:r>
        </a:p>
      </dsp:txBody>
      <dsp:txXfrm>
        <a:off x="20561" y="1929000"/>
        <a:ext cx="8512084" cy="380078"/>
      </dsp:txXfrm>
    </dsp:sp>
    <dsp:sp modelId="{6D3AE975-A973-480B-8FBB-CB140F194C5F}">
      <dsp:nvSpPr>
        <dsp:cNvPr id="0" name=""/>
        <dsp:cNvSpPr/>
      </dsp:nvSpPr>
      <dsp:spPr>
        <a:xfrm>
          <a:off x="0" y="2329639"/>
          <a:ext cx="8553206" cy="2980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1564" tIns="22860" rIns="128016" bIns="2286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pt-PT" sz="1400" b="1" kern="1200" dirty="0"/>
            <a:t>Avaliar desempenho dos 3 métodos de controlo para uma seleção de sismos (</a:t>
          </a:r>
          <a:r>
            <a:rPr lang="pt-PT" sz="1400" b="1" kern="1200" dirty="0" err="1"/>
            <a:t>benchmark</a:t>
          </a:r>
          <a:r>
            <a:rPr lang="pt-PT" sz="1400" b="1" kern="1200" dirty="0"/>
            <a:t>)</a:t>
          </a:r>
          <a:endParaRPr lang="pt-PT" sz="1400" kern="1200" dirty="0"/>
        </a:p>
      </dsp:txBody>
      <dsp:txXfrm>
        <a:off x="0" y="2329639"/>
        <a:ext cx="8553206" cy="298080"/>
      </dsp:txXfrm>
    </dsp:sp>
    <dsp:sp modelId="{BEAA457A-5B36-406C-9E7B-C53A11C38865}">
      <dsp:nvSpPr>
        <dsp:cNvPr id="0" name=""/>
        <dsp:cNvSpPr/>
      </dsp:nvSpPr>
      <dsp:spPr>
        <a:xfrm>
          <a:off x="0" y="2627719"/>
          <a:ext cx="8553206" cy="421200"/>
        </a:xfrm>
        <a:prstGeom prst="roundRect">
          <a:avLst/>
        </a:prstGeom>
        <a:solidFill>
          <a:schemeClr val="accent1">
            <a:shade val="80000"/>
            <a:hueOff val="292725"/>
            <a:satOff val="11254"/>
            <a:lumOff val="1832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800" kern="1200"/>
            <a:t>Report</a:t>
          </a:r>
          <a:endParaRPr lang="pt-PT" sz="1800" kern="1200" dirty="0"/>
        </a:p>
      </dsp:txBody>
      <dsp:txXfrm>
        <a:off x="20561" y="2648280"/>
        <a:ext cx="8512084" cy="380078"/>
      </dsp:txXfrm>
    </dsp:sp>
    <dsp:sp modelId="{B0B55686-27AA-4AFC-AF42-56D1A36DAF63}">
      <dsp:nvSpPr>
        <dsp:cNvPr id="0" name=""/>
        <dsp:cNvSpPr/>
      </dsp:nvSpPr>
      <dsp:spPr>
        <a:xfrm>
          <a:off x="0" y="3048919"/>
          <a:ext cx="8553206" cy="4564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1564" tIns="22860" rIns="128016" bIns="2286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pt-PT" sz="1400" b="1" kern="1200" dirty="0"/>
            <a:t>Preparar relatório da atividade realizada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pt-PT" sz="1400" b="1" kern="1200" dirty="0"/>
            <a:t>Manual de utilização e operação da plataforma sísmica</a:t>
          </a:r>
          <a:endParaRPr lang="pt-PT" sz="1400" kern="1200" dirty="0"/>
        </a:p>
      </dsp:txBody>
      <dsp:txXfrm>
        <a:off x="0" y="3048919"/>
        <a:ext cx="8553206" cy="456435"/>
      </dsp:txXfrm>
    </dsp:sp>
    <dsp:sp modelId="{E0B0E675-D2A0-4ED5-B651-9D7F6B8604C0}">
      <dsp:nvSpPr>
        <dsp:cNvPr id="0" name=""/>
        <dsp:cNvSpPr/>
      </dsp:nvSpPr>
      <dsp:spPr>
        <a:xfrm>
          <a:off x="0" y="3505354"/>
          <a:ext cx="8553206" cy="421200"/>
        </a:xfrm>
        <a:prstGeom prst="roundRect">
          <a:avLst/>
        </a:prstGeom>
        <a:solidFill>
          <a:schemeClr val="accent1">
            <a:shade val="80000"/>
            <a:hueOff val="390300"/>
            <a:satOff val="15005"/>
            <a:lumOff val="2442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800" kern="1200"/>
            <a:t>Novas Estratégias</a:t>
          </a:r>
          <a:endParaRPr lang="pt-PT" sz="1800" kern="1200" dirty="0"/>
        </a:p>
      </dsp:txBody>
      <dsp:txXfrm>
        <a:off x="20561" y="3525915"/>
        <a:ext cx="8512084" cy="380078"/>
      </dsp:txXfrm>
    </dsp:sp>
    <dsp:sp modelId="{B4502397-4547-47A3-AB14-71AC74157E8F}">
      <dsp:nvSpPr>
        <dsp:cNvPr id="0" name=""/>
        <dsp:cNvSpPr/>
      </dsp:nvSpPr>
      <dsp:spPr>
        <a:xfrm>
          <a:off x="0" y="3926554"/>
          <a:ext cx="8553206" cy="2980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1564" tIns="22860" rIns="128016" bIns="2286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pt-PT" sz="1400" b="1" kern="1200" dirty="0"/>
            <a:t>Avaliar a potencialidade de utilização de uma estratégia de Controlo Preditivo</a:t>
          </a:r>
          <a:endParaRPr lang="pt-PT" sz="1400" kern="1200" dirty="0"/>
        </a:p>
      </dsp:txBody>
      <dsp:txXfrm>
        <a:off x="0" y="3926554"/>
        <a:ext cx="8553206" cy="29808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CB414E66-1919-FF4F-D787-C9B02B8EFD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>
            <a:extLst>
              <a:ext uri="{FF2B5EF4-FFF2-40B4-BE49-F238E27FC236}">
                <a16:creationId xmlns:a16="http://schemas.microsoft.com/office/drawing/2014/main" id="{EEC95F54-02AA-128B-61E5-D957FF92EFF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>
            <a:extLst>
              <a:ext uri="{FF2B5EF4-FFF2-40B4-BE49-F238E27FC236}">
                <a16:creationId xmlns:a16="http://schemas.microsoft.com/office/drawing/2014/main" id="{C5B15F72-9A2D-67AC-CA1F-5F3CBEC9D16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PT" dirty="0"/>
              <a:t>Bom dia </a:t>
            </a:r>
            <a:r>
              <a:rPr lang="pt-PT" dirty="0" err="1"/>
              <a:t>atodos</a:t>
            </a:r>
            <a:r>
              <a:rPr lang="pt-PT" dirty="0"/>
              <a:t>. O meu trabalho trata o controlo de uma plataforma sísmica com objetivo de replicar sismos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78882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31435330-5725-CF9F-18ED-B4E35BC3AA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>
            <a:extLst>
              <a:ext uri="{FF2B5EF4-FFF2-40B4-BE49-F238E27FC236}">
                <a16:creationId xmlns:a16="http://schemas.microsoft.com/office/drawing/2014/main" id="{0F27ECE4-9AC8-AA8C-2D22-D139A904A33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>
            <a:extLst>
              <a:ext uri="{FF2B5EF4-FFF2-40B4-BE49-F238E27FC236}">
                <a16:creationId xmlns:a16="http://schemas.microsoft.com/office/drawing/2014/main" id="{5714E044-427D-C79F-8682-4F39445E49E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PT" dirty="0"/>
              <a:t>Portanto, qual é o problema da plataforma sísmica?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32557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2F2A7E6F-56C9-E8A2-6A28-A2F95C9DE1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>
            <a:extLst>
              <a:ext uri="{FF2B5EF4-FFF2-40B4-BE49-F238E27FC236}">
                <a16:creationId xmlns:a16="http://schemas.microsoft.com/office/drawing/2014/main" id="{2EF7168F-1393-A41B-1A76-CC882EDDC90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>
            <a:extLst>
              <a:ext uri="{FF2B5EF4-FFF2-40B4-BE49-F238E27FC236}">
                <a16:creationId xmlns:a16="http://schemas.microsoft.com/office/drawing/2014/main" id="{10781CD2-F7DB-3F40-4B07-716AF6A6883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PT" dirty="0"/>
              <a:t>Portanto, qual é o problema da plataforma sísmica?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141811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DDC6DB12-88A6-52B7-6C77-D9A209CF84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>
            <a:extLst>
              <a:ext uri="{FF2B5EF4-FFF2-40B4-BE49-F238E27FC236}">
                <a16:creationId xmlns:a16="http://schemas.microsoft.com/office/drawing/2014/main" id="{FC38E513-5749-FCDB-AF3C-5AAD12A6919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>
            <a:extLst>
              <a:ext uri="{FF2B5EF4-FFF2-40B4-BE49-F238E27FC236}">
                <a16:creationId xmlns:a16="http://schemas.microsoft.com/office/drawing/2014/main" id="{4E6CC658-BA5B-FEC6-BAB5-B7A96811E5F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PT" dirty="0"/>
              <a:t>Portanto, qual é o problema da plataforma sísmica?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365644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3AAAC4F9-B0D6-96E0-8613-CF0BA43618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>
            <a:extLst>
              <a:ext uri="{FF2B5EF4-FFF2-40B4-BE49-F238E27FC236}">
                <a16:creationId xmlns:a16="http://schemas.microsoft.com/office/drawing/2014/main" id="{753286B1-E31B-CEF1-5E5F-F460BD48732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>
            <a:extLst>
              <a:ext uri="{FF2B5EF4-FFF2-40B4-BE49-F238E27FC236}">
                <a16:creationId xmlns:a16="http://schemas.microsoft.com/office/drawing/2014/main" id="{EF5C8C23-5953-2F66-1600-D0FAFBC0311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PT" dirty="0"/>
              <a:t>Portanto, qual é o problema da plataforma sísmica?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227878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AB0A70FC-CBC7-6701-E28C-3C1ECCD3EE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>
            <a:extLst>
              <a:ext uri="{FF2B5EF4-FFF2-40B4-BE49-F238E27FC236}">
                <a16:creationId xmlns:a16="http://schemas.microsoft.com/office/drawing/2014/main" id="{6413D834-75A0-2634-C118-E5AFA4D895A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>
            <a:extLst>
              <a:ext uri="{FF2B5EF4-FFF2-40B4-BE49-F238E27FC236}">
                <a16:creationId xmlns:a16="http://schemas.microsoft.com/office/drawing/2014/main" id="{163DE6EB-543B-CD23-1F34-67B362A6FC6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PT" dirty="0"/>
              <a:t>Portanto, qual é o problema da plataforma sísmica?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322929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1A3FB94D-E22B-0F39-D771-C4BA8B205D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>
            <a:extLst>
              <a:ext uri="{FF2B5EF4-FFF2-40B4-BE49-F238E27FC236}">
                <a16:creationId xmlns:a16="http://schemas.microsoft.com/office/drawing/2014/main" id="{31EF3FC0-ED40-2094-5475-01DF3301802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>
            <a:extLst>
              <a:ext uri="{FF2B5EF4-FFF2-40B4-BE49-F238E27FC236}">
                <a16:creationId xmlns:a16="http://schemas.microsoft.com/office/drawing/2014/main" id="{3DA9F109-18A7-DED5-A021-84320A96820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PT" dirty="0"/>
              <a:t>Portanto, qual é o problema da plataforma sísmica?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187454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B6165934-F70B-1576-D97F-18528C2FAF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>
            <a:extLst>
              <a:ext uri="{FF2B5EF4-FFF2-40B4-BE49-F238E27FC236}">
                <a16:creationId xmlns:a16="http://schemas.microsoft.com/office/drawing/2014/main" id="{6975A0CB-BD8B-56EF-80BB-8C565E92857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>
            <a:extLst>
              <a:ext uri="{FF2B5EF4-FFF2-40B4-BE49-F238E27FC236}">
                <a16:creationId xmlns:a16="http://schemas.microsoft.com/office/drawing/2014/main" id="{C56CD430-D3AE-FBAA-5BDE-10346E5610A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PT" dirty="0"/>
              <a:t>Portanto, qual é o problema da plataforma sísmica?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765540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E5C3EC47-1421-DFBE-6BC8-AE5863D738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>
            <a:extLst>
              <a:ext uri="{FF2B5EF4-FFF2-40B4-BE49-F238E27FC236}">
                <a16:creationId xmlns:a16="http://schemas.microsoft.com/office/drawing/2014/main" id="{601DEE27-7B3C-1120-0529-8377BDFD4F6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>
            <a:extLst>
              <a:ext uri="{FF2B5EF4-FFF2-40B4-BE49-F238E27FC236}">
                <a16:creationId xmlns:a16="http://schemas.microsoft.com/office/drawing/2014/main" id="{3795B79E-0F00-FE25-4B4A-5BC2E3F3BBC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PT" dirty="0"/>
              <a:t>Portanto, qual é o problema da plataforma sísmica?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28854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A4352BE7-7972-7494-184F-4F8F3E08F5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>
            <a:extLst>
              <a:ext uri="{FF2B5EF4-FFF2-40B4-BE49-F238E27FC236}">
                <a16:creationId xmlns:a16="http://schemas.microsoft.com/office/drawing/2014/main" id="{B10B5FF9-44EF-7405-8EA7-A5D4033EAD5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>
            <a:extLst>
              <a:ext uri="{FF2B5EF4-FFF2-40B4-BE49-F238E27FC236}">
                <a16:creationId xmlns:a16="http://schemas.microsoft.com/office/drawing/2014/main" id="{1620563C-4B07-27F6-50C7-0C7BFBC0BDD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PT" dirty="0"/>
              <a:t>Portanto, qual é o problema da plataforma sísmica?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9223056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74E08CDD-96C4-0E9C-4B52-DB4DF0FAB6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>
            <a:extLst>
              <a:ext uri="{FF2B5EF4-FFF2-40B4-BE49-F238E27FC236}">
                <a16:creationId xmlns:a16="http://schemas.microsoft.com/office/drawing/2014/main" id="{5C7533E4-3C69-3CFA-DFF9-AAA6D7A3962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>
            <a:extLst>
              <a:ext uri="{FF2B5EF4-FFF2-40B4-BE49-F238E27FC236}">
                <a16:creationId xmlns:a16="http://schemas.microsoft.com/office/drawing/2014/main" id="{1F7E1BC9-9625-99F0-CC0A-4F085BB9B4B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PT" dirty="0"/>
              <a:t>Portanto, qual é o problema da plataforma sísmica?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983802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CF8B0C70-5971-5F20-C245-D86BC1D6BD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>
            <a:extLst>
              <a:ext uri="{FF2B5EF4-FFF2-40B4-BE49-F238E27FC236}">
                <a16:creationId xmlns:a16="http://schemas.microsoft.com/office/drawing/2014/main" id="{0CDD1BDE-E78D-B3CD-6172-3F265967937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>
            <a:extLst>
              <a:ext uri="{FF2B5EF4-FFF2-40B4-BE49-F238E27FC236}">
                <a16:creationId xmlns:a16="http://schemas.microsoft.com/office/drawing/2014/main" id="{BE961D12-3521-AF70-FCE8-7374004A931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7534911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0084C867-43D0-2371-013C-17A6F30F98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>
            <a:extLst>
              <a:ext uri="{FF2B5EF4-FFF2-40B4-BE49-F238E27FC236}">
                <a16:creationId xmlns:a16="http://schemas.microsoft.com/office/drawing/2014/main" id="{19CA3210-A92D-999F-DA35-BAA02F9D992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>
            <a:extLst>
              <a:ext uri="{FF2B5EF4-FFF2-40B4-BE49-F238E27FC236}">
                <a16:creationId xmlns:a16="http://schemas.microsoft.com/office/drawing/2014/main" id="{AE88DE85-6109-67FB-ED2A-62064B7262A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PT" dirty="0"/>
              <a:t>Portanto, qual é o problema da plataforma sísmica?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2743876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2EC45DD8-2140-DFD6-F904-D4214C32E3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>
            <a:extLst>
              <a:ext uri="{FF2B5EF4-FFF2-40B4-BE49-F238E27FC236}">
                <a16:creationId xmlns:a16="http://schemas.microsoft.com/office/drawing/2014/main" id="{113261D1-6BC8-052C-9CB9-4DCAF17E8D9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>
            <a:extLst>
              <a:ext uri="{FF2B5EF4-FFF2-40B4-BE49-F238E27FC236}">
                <a16:creationId xmlns:a16="http://schemas.microsoft.com/office/drawing/2014/main" id="{27784289-2AD8-5759-24AB-A3E01675F22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PT" dirty="0"/>
              <a:t>Portanto, qual é o problema da plataforma sísmica?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1027537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E743C431-FE4B-ACC7-465D-3A1FC58375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>
            <a:extLst>
              <a:ext uri="{FF2B5EF4-FFF2-40B4-BE49-F238E27FC236}">
                <a16:creationId xmlns:a16="http://schemas.microsoft.com/office/drawing/2014/main" id="{E1D4B08B-0478-0425-DB52-891AB9C3A75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>
            <a:extLst>
              <a:ext uri="{FF2B5EF4-FFF2-40B4-BE49-F238E27FC236}">
                <a16:creationId xmlns:a16="http://schemas.microsoft.com/office/drawing/2014/main" id="{82602FB3-6ADD-5F0E-9F17-F2E006BC888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PT" dirty="0"/>
              <a:t>Portanto, qual é o problema da plataforma sísmica?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5202629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3AE0E7F5-7739-ED7F-7E76-828C8D76BA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>
            <a:extLst>
              <a:ext uri="{FF2B5EF4-FFF2-40B4-BE49-F238E27FC236}">
                <a16:creationId xmlns:a16="http://schemas.microsoft.com/office/drawing/2014/main" id="{8885F2C3-CD6E-45B4-3353-3ABCFDF8D5D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>
            <a:extLst>
              <a:ext uri="{FF2B5EF4-FFF2-40B4-BE49-F238E27FC236}">
                <a16:creationId xmlns:a16="http://schemas.microsoft.com/office/drawing/2014/main" id="{3CDBB803-AB33-B3DB-5F56-5A25C8D0DCD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PT" dirty="0"/>
              <a:t>Portanto, qual é o problema da plataforma sísmica?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9110163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630CAE39-FF7D-F677-052B-D7AD256E77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>
            <a:extLst>
              <a:ext uri="{FF2B5EF4-FFF2-40B4-BE49-F238E27FC236}">
                <a16:creationId xmlns:a16="http://schemas.microsoft.com/office/drawing/2014/main" id="{BB05BE65-724B-841B-8D7D-97D4764FF62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>
            <a:extLst>
              <a:ext uri="{FF2B5EF4-FFF2-40B4-BE49-F238E27FC236}">
                <a16:creationId xmlns:a16="http://schemas.microsoft.com/office/drawing/2014/main" id="{5536B27F-31A7-5C6F-126F-17105ADC014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PT" dirty="0"/>
              <a:t>Portanto, qual é o problema da plataforma sísmica?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171614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44F2EEDE-F2B7-3DCB-BEF2-9DE949726F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>
            <a:extLst>
              <a:ext uri="{FF2B5EF4-FFF2-40B4-BE49-F238E27FC236}">
                <a16:creationId xmlns:a16="http://schemas.microsoft.com/office/drawing/2014/main" id="{DEEF50A8-938C-5410-61EC-6F5E8B6CBCC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>
            <a:extLst>
              <a:ext uri="{FF2B5EF4-FFF2-40B4-BE49-F238E27FC236}">
                <a16:creationId xmlns:a16="http://schemas.microsoft.com/office/drawing/2014/main" id="{D810440C-DEED-E84C-A9A7-9AAF4469388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PT" dirty="0"/>
              <a:t>Portanto, qual é o problema da plataforma sísmica?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055906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DB797665-D113-A507-CD32-3987825845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>
            <a:extLst>
              <a:ext uri="{FF2B5EF4-FFF2-40B4-BE49-F238E27FC236}">
                <a16:creationId xmlns:a16="http://schemas.microsoft.com/office/drawing/2014/main" id="{39643CA3-D22B-04F7-32C1-E6EFE920A32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>
            <a:extLst>
              <a:ext uri="{FF2B5EF4-FFF2-40B4-BE49-F238E27FC236}">
                <a16:creationId xmlns:a16="http://schemas.microsoft.com/office/drawing/2014/main" id="{3C200591-0E23-B083-CCEE-CD05DBFD66A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627148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5B70AB15-8088-3032-98B1-D170B9DC65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>
            <a:extLst>
              <a:ext uri="{FF2B5EF4-FFF2-40B4-BE49-F238E27FC236}">
                <a16:creationId xmlns:a16="http://schemas.microsoft.com/office/drawing/2014/main" id="{57BF4933-25A2-C819-6464-13046E0518B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>
            <a:extLst>
              <a:ext uri="{FF2B5EF4-FFF2-40B4-BE49-F238E27FC236}">
                <a16:creationId xmlns:a16="http://schemas.microsoft.com/office/drawing/2014/main" id="{439F98CD-01EC-2198-42FB-34FBACD45BB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341206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C4295938-F586-C0AB-0DC5-9E7A6FC6C2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>
            <a:extLst>
              <a:ext uri="{FF2B5EF4-FFF2-40B4-BE49-F238E27FC236}">
                <a16:creationId xmlns:a16="http://schemas.microsoft.com/office/drawing/2014/main" id="{BA51F0DF-570E-694A-45F2-C47B230A0A3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>
            <a:extLst>
              <a:ext uri="{FF2B5EF4-FFF2-40B4-BE49-F238E27FC236}">
                <a16:creationId xmlns:a16="http://schemas.microsoft.com/office/drawing/2014/main" id="{6EE88672-A619-994A-80A5-F034293E0BE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302969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D28A8B38-BB3F-85C0-D315-C213F12212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>
            <a:extLst>
              <a:ext uri="{FF2B5EF4-FFF2-40B4-BE49-F238E27FC236}">
                <a16:creationId xmlns:a16="http://schemas.microsoft.com/office/drawing/2014/main" id="{84E400BB-5854-A454-A715-BE80EF81D1A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>
            <a:extLst>
              <a:ext uri="{FF2B5EF4-FFF2-40B4-BE49-F238E27FC236}">
                <a16:creationId xmlns:a16="http://schemas.microsoft.com/office/drawing/2014/main" id="{6BE92B13-CAEC-CC9B-EBE3-52BE348EDFB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740641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8DE2A094-C42F-1C53-60B5-D258978D16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>
            <a:extLst>
              <a:ext uri="{FF2B5EF4-FFF2-40B4-BE49-F238E27FC236}">
                <a16:creationId xmlns:a16="http://schemas.microsoft.com/office/drawing/2014/main" id="{E8AE5274-FE8C-7502-24FC-185C4F37A93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>
            <a:extLst>
              <a:ext uri="{FF2B5EF4-FFF2-40B4-BE49-F238E27FC236}">
                <a16:creationId xmlns:a16="http://schemas.microsoft.com/office/drawing/2014/main" id="{B0BA9138-6B71-E41F-EE4F-34B7A0043A3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PT" dirty="0"/>
              <a:t>Portanto, qual é o problema da plataforma sísmica?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786932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D9275826-9050-4D98-4CA1-5122A978B5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>
            <a:extLst>
              <a:ext uri="{FF2B5EF4-FFF2-40B4-BE49-F238E27FC236}">
                <a16:creationId xmlns:a16="http://schemas.microsoft.com/office/drawing/2014/main" id="{CAB41DAC-A42D-DEBA-9333-BB4A05B5005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>
            <a:extLst>
              <a:ext uri="{FF2B5EF4-FFF2-40B4-BE49-F238E27FC236}">
                <a16:creationId xmlns:a16="http://schemas.microsoft.com/office/drawing/2014/main" id="{FCACDFDA-3C22-886F-5EC8-244F2DDAF47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PT" dirty="0"/>
              <a:t>Portanto, qual é o problema da plataforma sísmica?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058435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BC62925A-3BFE-F59C-20B2-537A0E6333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>
            <a:extLst>
              <a:ext uri="{FF2B5EF4-FFF2-40B4-BE49-F238E27FC236}">
                <a16:creationId xmlns:a16="http://schemas.microsoft.com/office/drawing/2014/main" id="{A0C7E285-A6FF-7A95-1807-661B7794C4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>
            <a:extLst>
              <a:ext uri="{FF2B5EF4-FFF2-40B4-BE49-F238E27FC236}">
                <a16:creationId xmlns:a16="http://schemas.microsoft.com/office/drawing/2014/main" id="{CDCFD6C0-70BF-9527-451A-98A65657FB9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PT" dirty="0"/>
              <a:t>Portanto, qual é o problema da plataforma sísmica?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609861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1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21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2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22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22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22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23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4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24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6" r:id="rId3"/>
    <p:sldLayoutId id="2147483657" r:id="rId4"/>
    <p:sldLayoutId id="2147483658" r:id="rId5"/>
    <p:sldLayoutId id="2147483659" r:id="rId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17_8BFCE73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2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.png"/><Relationship Id="rId9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microsoft.com/office/2018/10/relationships/comments" Target="../comments/modernComment_14E_54A43EC2.xml"/><Relationship Id="rId7" Type="http://schemas.openxmlformats.org/officeDocument/2006/relationships/diagramLayout" Target="../diagrams/layou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diagramData" Target="../diagrams/data1.xml"/><Relationship Id="rId5" Type="http://schemas.openxmlformats.org/officeDocument/2006/relationships/image" Target="../media/image3.png"/><Relationship Id="rId10" Type="http://schemas.microsoft.com/office/2007/relationships/diagramDrawing" Target="../diagrams/drawing1.xml"/><Relationship Id="rId4" Type="http://schemas.openxmlformats.org/officeDocument/2006/relationships/image" Target="../media/image2.png"/><Relationship Id="rId9" Type="http://schemas.openxmlformats.org/officeDocument/2006/relationships/diagramColors" Target="../diagrams/colors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41.pn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image" Target="../media/image2.png"/><Relationship Id="rId7" Type="http://schemas.openxmlformats.org/officeDocument/2006/relationships/diagramQuickStyle" Target="../diagrams/quickStyle2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4" Type="http://schemas.openxmlformats.org/officeDocument/2006/relationships/image" Target="../media/image3.png"/><Relationship Id="rId9" Type="http://schemas.microsoft.com/office/2007/relationships/diagramDrawing" Target="../diagrams/drawing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4F_FF9C44DA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35_4A4249E9.xml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microsoft.com/office/2018/10/relationships/comments" Target="../comments/modernComment_13B_4B09EC76.xml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3D_A220B0A0.xm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microsoft.com/office/2018/10/relationships/comments" Target="../comments/modernComment_13E_D3C62F8F.xml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2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3.png"/><Relationship Id="rId9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47FAFF60-05F6-AEE3-9E6B-10B79F1117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">
            <a:extLst>
              <a:ext uri="{FF2B5EF4-FFF2-40B4-BE49-F238E27FC236}">
                <a16:creationId xmlns:a16="http://schemas.microsoft.com/office/drawing/2014/main" id="{76D6C995-E668-D8C4-6E0D-96B8F3539E64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640210" y="193527"/>
            <a:ext cx="7863577" cy="13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kumimoji="0" lang="pt-PT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 Display" panose="02110004020202020204"/>
                <a:ea typeface="+mj-ea"/>
                <a:cs typeface="+mj-cs"/>
              </a:rPr>
              <a:t>Desenvolvimento de Estratégias de Controlo para Reprodução de Sismos em  Plataforma Sísmica</a:t>
            </a:r>
            <a:endParaRPr lang="pt-PT" sz="2400" b="1" noProof="0" dirty="0"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57" name="Google Shape;57;p1">
            <a:extLst>
              <a:ext uri="{FF2B5EF4-FFF2-40B4-BE49-F238E27FC236}">
                <a16:creationId xmlns:a16="http://schemas.microsoft.com/office/drawing/2014/main" id="{17E1B624-C995-E5D1-F688-8E27F55B382A}"/>
              </a:ext>
            </a:extLst>
          </p:cNvPr>
          <p:cNvSpPr txBox="1"/>
          <p:nvPr/>
        </p:nvSpPr>
        <p:spPr>
          <a:xfrm>
            <a:off x="2415124" y="3482698"/>
            <a:ext cx="4313752" cy="892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 sz="1800" b="1" i="0" u="none" strike="noStrike" cap="none" noProof="0" dirty="0">
                <a:solidFill>
                  <a:schemeClr val="accent2">
                    <a:lumMod val="75000"/>
                    <a:lumOff val="25000"/>
                  </a:schemeClr>
                </a:solidFill>
                <a:latin typeface="Bebas Neue"/>
                <a:ea typeface="Bebas Neue"/>
                <a:cs typeface="Bebas Neue"/>
                <a:sym typeface="Bebas Neue"/>
              </a:rPr>
              <a:t>Afonso Costa Henrique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pt-PT" sz="1600" b="1" i="0" u="none" strike="noStrike" cap="none" noProof="0" dirty="0">
              <a:solidFill>
                <a:schemeClr val="accent2">
                  <a:lumMod val="75000"/>
                  <a:lumOff val="25000"/>
                </a:schemeClr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 sz="1200" b="1" i="0" u="none" strike="noStrike" cap="none" noProof="0" dirty="0">
                <a:solidFill>
                  <a:schemeClr val="accent2">
                    <a:lumMod val="75000"/>
                    <a:lumOff val="25000"/>
                  </a:schemeClr>
                </a:solidFill>
                <a:latin typeface="Bebas Neue"/>
                <a:ea typeface="Bebas Neue"/>
                <a:cs typeface="Bebas Neue"/>
                <a:sym typeface="Bebas Neue"/>
              </a:rPr>
              <a:t>Orientadores:</a:t>
            </a:r>
            <a:r>
              <a:rPr lang="pt-PT" sz="1200" b="1" noProof="0" dirty="0">
                <a:solidFill>
                  <a:schemeClr val="accent2">
                    <a:lumMod val="75000"/>
                    <a:lumOff val="25000"/>
                  </a:schemeClr>
                </a:solidFill>
                <a:latin typeface="Bebas Neue"/>
                <a:ea typeface="Bebas Neue"/>
                <a:cs typeface="Bebas Neue"/>
                <a:sym typeface="Bebas Neue"/>
              </a:rPr>
              <a:t> </a:t>
            </a:r>
            <a:r>
              <a:rPr lang="pt-PT" sz="1200" b="1" i="0" u="none" strike="noStrike" cap="none" noProof="0" dirty="0">
                <a:solidFill>
                  <a:schemeClr val="accent2">
                    <a:lumMod val="75000"/>
                    <a:lumOff val="25000"/>
                  </a:schemeClr>
                </a:solidFill>
                <a:latin typeface="Bebas Neue"/>
                <a:ea typeface="Bebas Neue"/>
                <a:cs typeface="Bebas Neue"/>
                <a:sym typeface="Bebas Neue"/>
              </a:rPr>
              <a:t>Miguel Ayala Botto</a:t>
            </a:r>
            <a:r>
              <a:rPr lang="pt-PT" sz="1200" b="1" noProof="0" dirty="0">
                <a:solidFill>
                  <a:schemeClr val="accent2">
                    <a:lumMod val="75000"/>
                    <a:lumOff val="25000"/>
                  </a:schemeClr>
                </a:solidFill>
                <a:latin typeface="Bebas Neue"/>
                <a:ea typeface="Bebas Neue"/>
                <a:cs typeface="Bebas Neue"/>
                <a:sym typeface="Bebas Neue"/>
              </a:rPr>
              <a:t>  &amp; </a:t>
            </a:r>
            <a:r>
              <a:rPr lang="pt-PT" sz="1200" b="1" i="0" u="none" strike="noStrike" cap="none" noProof="0" dirty="0">
                <a:solidFill>
                  <a:schemeClr val="accent2">
                    <a:lumMod val="75000"/>
                    <a:lumOff val="25000"/>
                  </a:schemeClr>
                </a:solidFill>
                <a:latin typeface="Bebas Neue"/>
                <a:ea typeface="Bebas Neue"/>
                <a:cs typeface="Bebas Neue"/>
                <a:sym typeface="Bebas Neue"/>
              </a:rPr>
              <a:t>Fernando Pires de Oliveira </a:t>
            </a:r>
          </a:p>
        </p:txBody>
      </p:sp>
      <p:pic>
        <p:nvPicPr>
          <p:cNvPr id="3" name="Imagem 2" descr="Uma imagem com Modelo em escala, Brinquedo de conjunto para construção, Bloco de brincar, plástico&#10;&#10;Descrição gerada automaticamente">
            <a:extLst>
              <a:ext uri="{FF2B5EF4-FFF2-40B4-BE49-F238E27FC236}">
                <a16:creationId xmlns:a16="http://schemas.microsoft.com/office/drawing/2014/main" id="{DFE6F5BB-E843-4A21-4689-1DEBE4E323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3416" y="1391385"/>
            <a:ext cx="2727184" cy="1884165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F2772A7E-E674-CE5F-4B0E-ACE7B5407B1F}"/>
              </a:ext>
            </a:extLst>
          </p:cNvPr>
          <p:cNvSpPr/>
          <p:nvPr/>
        </p:nvSpPr>
        <p:spPr>
          <a:xfrm>
            <a:off x="0" y="0"/>
            <a:ext cx="9144000" cy="26778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noProof="0" dirty="0"/>
          </a:p>
        </p:txBody>
      </p:sp>
      <p:pic>
        <p:nvPicPr>
          <p:cNvPr id="12" name="Picture 4" descr="OPENCoastS">
            <a:extLst>
              <a:ext uri="{FF2B5EF4-FFF2-40B4-BE49-F238E27FC236}">
                <a16:creationId xmlns:a16="http://schemas.microsoft.com/office/drawing/2014/main" id="{BB2E5850-8A88-37EC-EFBE-608432D76B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4749" y="4507752"/>
            <a:ext cx="1430843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CF85D87-1885-10CF-C4B0-A5D72156035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44" t="33493" r="19538" b="34519"/>
          <a:stretch>
            <a:fillRect/>
          </a:stretch>
        </p:blipFill>
        <p:spPr>
          <a:xfrm>
            <a:off x="3172669" y="4507752"/>
            <a:ext cx="1152766" cy="4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607282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050A11BD-E71B-4BB5-7B64-25515501EF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>
            <a:extLst>
              <a:ext uri="{FF2B5EF4-FFF2-40B4-BE49-F238E27FC236}">
                <a16:creationId xmlns:a16="http://schemas.microsoft.com/office/drawing/2014/main" id="{4FB2C701-384B-C7BD-C39F-C5660899A7A4}"/>
              </a:ext>
            </a:extLst>
          </p:cNvPr>
          <p:cNvSpPr/>
          <p:nvPr/>
        </p:nvSpPr>
        <p:spPr>
          <a:xfrm>
            <a:off x="0" y="0"/>
            <a:ext cx="9144000" cy="540000"/>
          </a:xfrm>
          <a:prstGeom prst="rect">
            <a:avLst/>
          </a:prstGeom>
          <a:solidFill>
            <a:schemeClr val="accent2">
              <a:lumMod val="50000"/>
              <a:lumOff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noProof="0" dirty="0"/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E13C590A-10F7-A685-A84C-E2DD59DE1FA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noProof="0" smtClean="0"/>
              <a:t>10</a:t>
            </a:fld>
            <a:endParaRPr lang="pt-PT" noProof="0" dirty="0"/>
          </a:p>
        </p:txBody>
      </p:sp>
      <p:pic>
        <p:nvPicPr>
          <p:cNvPr id="5" name="Picture 4" descr="OPENCoastS">
            <a:extLst>
              <a:ext uri="{FF2B5EF4-FFF2-40B4-BE49-F238E27FC236}">
                <a16:creationId xmlns:a16="http://schemas.microsoft.com/office/drawing/2014/main" id="{34643FFD-99E7-1C45-5D1D-EF1EA24427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3843" y="54000"/>
            <a:ext cx="1430843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2">
            <a:extLst>
              <a:ext uri="{FF2B5EF4-FFF2-40B4-BE49-F238E27FC236}">
                <a16:creationId xmlns:a16="http://schemas.microsoft.com/office/drawing/2014/main" id="{272379BE-36AB-138D-3F90-FD76861BB6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44" t="33493" r="19538" b="34519"/>
          <a:stretch>
            <a:fillRect/>
          </a:stretch>
        </p:blipFill>
        <p:spPr>
          <a:xfrm>
            <a:off x="6201763" y="54000"/>
            <a:ext cx="1152766" cy="432000"/>
          </a:xfrm>
          <a:prstGeom prst="rect">
            <a:avLst/>
          </a:prstGeom>
        </p:spPr>
      </p:pic>
      <p:sp>
        <p:nvSpPr>
          <p:cNvPr id="9" name="Google Shape;58;p1">
            <a:extLst>
              <a:ext uri="{FF2B5EF4-FFF2-40B4-BE49-F238E27FC236}">
                <a16:creationId xmlns:a16="http://schemas.microsoft.com/office/drawing/2014/main" id="{FEEA3FA0-268B-9CB5-3ED1-887D7D5916AC}"/>
              </a:ext>
            </a:extLst>
          </p:cNvPr>
          <p:cNvSpPr txBox="1"/>
          <p:nvPr/>
        </p:nvSpPr>
        <p:spPr>
          <a:xfrm>
            <a:off x="77068" y="-50123"/>
            <a:ext cx="3910731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PT" b="1" i="0" u="none" strike="noStrike" cap="none" noProof="0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Estratégias de Controlo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BEFF4F47-47EC-7AEC-7FBB-DFBAF0177F5E}"/>
              </a:ext>
            </a:extLst>
          </p:cNvPr>
          <p:cNvSpPr txBox="1"/>
          <p:nvPr/>
        </p:nvSpPr>
        <p:spPr>
          <a:xfrm>
            <a:off x="-63936" y="892492"/>
            <a:ext cx="33002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b="1" u="sng" dirty="0"/>
              <a:t>Estrutura do controlador</a:t>
            </a:r>
            <a:endParaRPr lang="pt-PT" sz="1600" b="1" u="sng" noProof="0" dirty="0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75F822FD-5C8C-9B63-5DFB-F4FFAB698D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07581" y="1111250"/>
            <a:ext cx="4572000" cy="1826774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208D1D3B-D3F6-77AC-542D-596DA37823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67901" y="1373740"/>
            <a:ext cx="2337300" cy="419595"/>
          </a:xfrm>
          <a:prstGeom prst="rect">
            <a:avLst/>
          </a:prstGeom>
        </p:spPr>
      </p:pic>
      <p:sp>
        <p:nvSpPr>
          <p:cNvPr id="22" name="CaixaDeTexto 21">
            <a:extLst>
              <a:ext uri="{FF2B5EF4-FFF2-40B4-BE49-F238E27FC236}">
                <a16:creationId xmlns:a16="http://schemas.microsoft.com/office/drawing/2014/main" id="{82A058E3-1CC7-365B-E1D2-6676D117D12B}"/>
              </a:ext>
            </a:extLst>
          </p:cNvPr>
          <p:cNvSpPr txBox="1"/>
          <p:nvPr/>
        </p:nvSpPr>
        <p:spPr>
          <a:xfrm>
            <a:off x="445739" y="1380090"/>
            <a:ext cx="7221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b="1" dirty="0"/>
              <a:t>PIDF:</a:t>
            </a:r>
            <a:endParaRPr lang="pt-PT" sz="1600" b="1" noProof="0" dirty="0"/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0BF0EC09-3A3D-248C-1441-01133C1FC65A}"/>
              </a:ext>
            </a:extLst>
          </p:cNvPr>
          <p:cNvSpPr txBox="1"/>
          <p:nvPr/>
        </p:nvSpPr>
        <p:spPr>
          <a:xfrm>
            <a:off x="204938" y="2039386"/>
            <a:ext cx="33002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noProof="0" dirty="0"/>
              <a:t>Ganhos calculados com a função </a:t>
            </a:r>
            <a:r>
              <a:rPr lang="pt-PT" sz="1200" b="1" i="1" noProof="0" dirty="0" err="1"/>
              <a:t>pidtune</a:t>
            </a:r>
            <a:r>
              <a:rPr lang="pt-PT" sz="1200" i="1" noProof="0" dirty="0"/>
              <a:t> </a:t>
            </a:r>
            <a:r>
              <a:rPr lang="pt-PT" sz="1200" noProof="0" dirty="0"/>
              <a:t>da </a:t>
            </a:r>
            <a:r>
              <a:rPr lang="pt-PT" sz="1200" i="1" noProof="0" dirty="0" err="1"/>
              <a:t>Control</a:t>
            </a:r>
            <a:r>
              <a:rPr lang="pt-PT" sz="1200" i="1" noProof="0" dirty="0"/>
              <a:t> Systems </a:t>
            </a:r>
            <a:r>
              <a:rPr lang="pt-PT" sz="1200" i="1" noProof="0" dirty="0" err="1"/>
              <a:t>Toolbox</a:t>
            </a:r>
            <a:r>
              <a:rPr lang="pt-PT" sz="1200" dirty="0"/>
              <a:t> do </a:t>
            </a:r>
            <a:r>
              <a:rPr lang="pt-PT" sz="1200" i="1" dirty="0"/>
              <a:t>MATLAB</a:t>
            </a:r>
            <a:endParaRPr lang="pt-PT" sz="1200" i="1" noProof="0" dirty="0"/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CBB05F95-DA5B-4A4A-1E79-FF9674E74013}"/>
              </a:ext>
            </a:extLst>
          </p:cNvPr>
          <p:cNvSpPr txBox="1"/>
          <p:nvPr/>
        </p:nvSpPr>
        <p:spPr>
          <a:xfrm>
            <a:off x="288357" y="2891857"/>
            <a:ext cx="55409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noProof="0" dirty="0"/>
              <a:t>Objetivos do algoritmo: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PT" sz="1200" noProof="0" dirty="0"/>
              <a:t>Estabilidade do anel fechado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PT" sz="1200" dirty="0"/>
              <a:t>Desempenho: Bom seguimento da referência e rejeição de perturbações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PT" sz="1200" dirty="0"/>
              <a:t>Robustez: Existe margem de ganho e margem de fase suficiente para lidar 	com erros de modelação e/ou alterações na dinâmica do sistema</a:t>
            </a:r>
            <a:endParaRPr lang="pt-PT" sz="1200" noProof="0" dirty="0"/>
          </a:p>
        </p:txBody>
      </p:sp>
      <p:cxnSp>
        <p:nvCxnSpPr>
          <p:cNvPr id="27" name="Conexão reta unidirecional 26">
            <a:extLst>
              <a:ext uri="{FF2B5EF4-FFF2-40B4-BE49-F238E27FC236}">
                <a16:creationId xmlns:a16="http://schemas.microsoft.com/office/drawing/2014/main" id="{ECA6D663-EBC4-07F6-AA2F-2F3DBB0188F8}"/>
              </a:ext>
            </a:extLst>
          </p:cNvPr>
          <p:cNvCxnSpPr>
            <a:cxnSpLocks/>
          </p:cNvCxnSpPr>
          <p:nvPr/>
        </p:nvCxnSpPr>
        <p:spPr>
          <a:xfrm>
            <a:off x="1063529" y="2501051"/>
            <a:ext cx="208744" cy="391204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60389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5FD76C9C-6D7F-181A-F478-9E52134E2B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>
            <a:extLst>
              <a:ext uri="{FF2B5EF4-FFF2-40B4-BE49-F238E27FC236}">
                <a16:creationId xmlns:a16="http://schemas.microsoft.com/office/drawing/2014/main" id="{9E468803-55C8-F864-0CC7-B37A8B375028}"/>
              </a:ext>
            </a:extLst>
          </p:cNvPr>
          <p:cNvSpPr/>
          <p:nvPr/>
        </p:nvSpPr>
        <p:spPr>
          <a:xfrm>
            <a:off x="0" y="0"/>
            <a:ext cx="9144000" cy="540000"/>
          </a:xfrm>
          <a:prstGeom prst="rect">
            <a:avLst/>
          </a:prstGeom>
          <a:solidFill>
            <a:schemeClr val="accent2">
              <a:lumMod val="50000"/>
              <a:lumOff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noProof="0" dirty="0"/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F6E1D947-55F9-A633-67B4-9839B8C4733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noProof="0" smtClean="0"/>
              <a:t>11</a:t>
            </a:fld>
            <a:endParaRPr lang="pt-PT" noProof="0" dirty="0"/>
          </a:p>
        </p:txBody>
      </p:sp>
      <p:pic>
        <p:nvPicPr>
          <p:cNvPr id="5" name="Picture 4" descr="OPENCoastS">
            <a:extLst>
              <a:ext uri="{FF2B5EF4-FFF2-40B4-BE49-F238E27FC236}">
                <a16:creationId xmlns:a16="http://schemas.microsoft.com/office/drawing/2014/main" id="{AF8548B0-6D4B-179C-4AC0-D9347B0BAA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3843" y="54000"/>
            <a:ext cx="1430843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2">
            <a:extLst>
              <a:ext uri="{FF2B5EF4-FFF2-40B4-BE49-F238E27FC236}">
                <a16:creationId xmlns:a16="http://schemas.microsoft.com/office/drawing/2014/main" id="{74BFFF52-4D35-DE3B-DDA5-243B44051F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44" t="33493" r="19538" b="34519"/>
          <a:stretch>
            <a:fillRect/>
          </a:stretch>
        </p:blipFill>
        <p:spPr>
          <a:xfrm>
            <a:off x="6201763" y="54000"/>
            <a:ext cx="1152766" cy="432000"/>
          </a:xfrm>
          <a:prstGeom prst="rect">
            <a:avLst/>
          </a:prstGeom>
        </p:spPr>
      </p:pic>
      <p:pic>
        <p:nvPicPr>
          <p:cNvPr id="12" name="Imagem 11" descr="Uma imagem com texto, file, diagrama, Gráfico&#10;&#10;Os conteúdos gerados por IA podem estar incorretos.">
            <a:extLst>
              <a:ext uri="{FF2B5EF4-FFF2-40B4-BE49-F238E27FC236}">
                <a16:creationId xmlns:a16="http://schemas.microsoft.com/office/drawing/2014/main" id="{5880FC5A-CCFD-EA57-9250-6F74E730ED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777" y="886289"/>
            <a:ext cx="4660820" cy="3494283"/>
          </a:xfrm>
          <a:prstGeom prst="rect">
            <a:avLst/>
          </a:prstGeom>
        </p:spPr>
      </p:pic>
      <p:pic>
        <p:nvPicPr>
          <p:cNvPr id="15" name="Imagem 14" descr="Uma imagem com texto, Gráfico, file, diagrama&#10;&#10;Os conteúdos gerados por IA podem estar incorretos.">
            <a:extLst>
              <a:ext uri="{FF2B5EF4-FFF2-40B4-BE49-F238E27FC236}">
                <a16:creationId xmlns:a16="http://schemas.microsoft.com/office/drawing/2014/main" id="{BC95EE21-BAF9-E1ED-EF3A-3D6FBFF8FA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46977" y="1066800"/>
            <a:ext cx="4420047" cy="3313772"/>
          </a:xfrm>
          <a:prstGeom prst="rect">
            <a:avLst/>
          </a:prstGeom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B6A9401C-0EC9-94F3-73B6-A4EC8008D2C8}"/>
              </a:ext>
            </a:extLst>
          </p:cNvPr>
          <p:cNvSpPr txBox="1"/>
          <p:nvPr/>
        </p:nvSpPr>
        <p:spPr>
          <a:xfrm>
            <a:off x="107950" y="615523"/>
            <a:ext cx="30132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b="1" u="sng" dirty="0"/>
              <a:t>Avaliação de desempenho</a:t>
            </a:r>
            <a:r>
              <a:rPr lang="pt-PT" b="1" dirty="0"/>
              <a:t>: PIDF</a:t>
            </a:r>
            <a:endParaRPr lang="pt-PT" b="1" u="sng" noProof="0" dirty="0"/>
          </a:p>
        </p:txBody>
      </p:sp>
      <p:sp>
        <p:nvSpPr>
          <p:cNvPr id="2" name="Google Shape;58;p1">
            <a:extLst>
              <a:ext uri="{FF2B5EF4-FFF2-40B4-BE49-F238E27FC236}">
                <a16:creationId xmlns:a16="http://schemas.microsoft.com/office/drawing/2014/main" id="{3C00751B-F54A-85B2-5D83-3844EAA4D4E9}"/>
              </a:ext>
            </a:extLst>
          </p:cNvPr>
          <p:cNvSpPr txBox="1"/>
          <p:nvPr/>
        </p:nvSpPr>
        <p:spPr>
          <a:xfrm>
            <a:off x="77068" y="57780"/>
            <a:ext cx="3910731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PT" b="1" i="0" u="none" strike="noStrike" cap="none" noProof="0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Estratégias de Controlo</a:t>
            </a:r>
          </a:p>
        </p:txBody>
      </p:sp>
    </p:spTree>
    <p:extLst>
      <p:ext uri="{BB962C8B-B14F-4D97-AF65-F5344CB8AC3E}">
        <p14:creationId xmlns:p14="http://schemas.microsoft.com/office/powerpoint/2010/main" val="33009049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EA8B7647-4F87-2120-8636-E411F78FD2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>
            <a:extLst>
              <a:ext uri="{FF2B5EF4-FFF2-40B4-BE49-F238E27FC236}">
                <a16:creationId xmlns:a16="http://schemas.microsoft.com/office/drawing/2014/main" id="{7FFEB02C-7D0C-F9D1-B63E-C36EA5B4F09B}"/>
              </a:ext>
            </a:extLst>
          </p:cNvPr>
          <p:cNvSpPr/>
          <p:nvPr/>
        </p:nvSpPr>
        <p:spPr>
          <a:xfrm>
            <a:off x="0" y="0"/>
            <a:ext cx="9144000" cy="540000"/>
          </a:xfrm>
          <a:prstGeom prst="rect">
            <a:avLst/>
          </a:prstGeom>
          <a:solidFill>
            <a:schemeClr val="accent2">
              <a:lumMod val="50000"/>
              <a:lumOff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noProof="0" dirty="0"/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E9880702-04A9-6BB1-C155-2C86929E998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noProof="0" smtClean="0"/>
              <a:t>12</a:t>
            </a:fld>
            <a:endParaRPr lang="pt-PT" noProof="0" dirty="0"/>
          </a:p>
        </p:txBody>
      </p:sp>
      <p:pic>
        <p:nvPicPr>
          <p:cNvPr id="5" name="Picture 4" descr="OPENCoastS">
            <a:extLst>
              <a:ext uri="{FF2B5EF4-FFF2-40B4-BE49-F238E27FC236}">
                <a16:creationId xmlns:a16="http://schemas.microsoft.com/office/drawing/2014/main" id="{56E056DD-83E2-0FC6-D359-452A299C72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3843" y="54000"/>
            <a:ext cx="1430843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2">
            <a:extLst>
              <a:ext uri="{FF2B5EF4-FFF2-40B4-BE49-F238E27FC236}">
                <a16:creationId xmlns:a16="http://schemas.microsoft.com/office/drawing/2014/main" id="{E4F0FDBB-411A-592A-D88C-1AEEEB5A0A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44" t="33493" r="19538" b="34519"/>
          <a:stretch>
            <a:fillRect/>
          </a:stretch>
        </p:blipFill>
        <p:spPr>
          <a:xfrm>
            <a:off x="6201763" y="54000"/>
            <a:ext cx="1152766" cy="432000"/>
          </a:xfrm>
          <a:prstGeom prst="rect">
            <a:avLst/>
          </a:prstGeom>
        </p:spPr>
      </p:pic>
      <p:pic>
        <p:nvPicPr>
          <p:cNvPr id="10" name="Imagem 9" descr="Uma imagem com texto, Gráfico, file, diagrama&#10;&#10;Os conteúdos gerados por IA podem estar incorretos.">
            <a:extLst>
              <a:ext uri="{FF2B5EF4-FFF2-40B4-BE49-F238E27FC236}">
                <a16:creationId xmlns:a16="http://schemas.microsoft.com/office/drawing/2014/main" id="{A402F980-BA6F-B11B-8AC8-B84C5BED46C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7324"/>
          <a:stretch>
            <a:fillRect/>
          </a:stretch>
        </p:blipFill>
        <p:spPr>
          <a:xfrm>
            <a:off x="20688" y="906401"/>
            <a:ext cx="4356886" cy="3525900"/>
          </a:xfrm>
          <a:prstGeom prst="rect">
            <a:avLst/>
          </a:prstGeom>
        </p:spPr>
      </p:pic>
      <p:pic>
        <p:nvPicPr>
          <p:cNvPr id="13" name="Imagem 12" descr="Uma imagem com texto, Gráfico, diagrama, file&#10;&#10;Os conteúdos gerados por IA podem estar incorretos.">
            <a:extLst>
              <a:ext uri="{FF2B5EF4-FFF2-40B4-BE49-F238E27FC236}">
                <a16:creationId xmlns:a16="http://schemas.microsoft.com/office/drawing/2014/main" id="{905DC30B-336A-5A8E-4357-03ED11979FF1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5346"/>
          <a:stretch>
            <a:fillRect/>
          </a:stretch>
        </p:blipFill>
        <p:spPr>
          <a:xfrm>
            <a:off x="4679951" y="906401"/>
            <a:ext cx="4449840" cy="3525899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56672FC7-4FC0-990E-79DF-E5D09A12FABA}"/>
              </a:ext>
            </a:extLst>
          </p:cNvPr>
          <p:cNvSpPr txBox="1"/>
          <p:nvPr/>
        </p:nvSpPr>
        <p:spPr>
          <a:xfrm>
            <a:off x="107950" y="615523"/>
            <a:ext cx="30132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b="1" u="sng" dirty="0"/>
              <a:t>Avaliação de desempenho</a:t>
            </a:r>
            <a:r>
              <a:rPr lang="pt-PT" b="1" dirty="0"/>
              <a:t>: PIDF</a:t>
            </a:r>
            <a:endParaRPr lang="pt-PT" b="1" u="sng" noProof="0" dirty="0"/>
          </a:p>
        </p:txBody>
      </p:sp>
      <p:sp>
        <p:nvSpPr>
          <p:cNvPr id="7" name="Google Shape;58;p1">
            <a:extLst>
              <a:ext uri="{FF2B5EF4-FFF2-40B4-BE49-F238E27FC236}">
                <a16:creationId xmlns:a16="http://schemas.microsoft.com/office/drawing/2014/main" id="{641CBF93-57D7-1485-99FA-BD0ECA0602FD}"/>
              </a:ext>
            </a:extLst>
          </p:cNvPr>
          <p:cNvSpPr txBox="1"/>
          <p:nvPr/>
        </p:nvSpPr>
        <p:spPr>
          <a:xfrm>
            <a:off x="77068" y="57780"/>
            <a:ext cx="3910731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PT" b="1" i="0" u="none" strike="noStrike" cap="none" noProof="0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Estratégias de Controlo</a:t>
            </a:r>
          </a:p>
        </p:txBody>
      </p:sp>
    </p:spTree>
    <p:extLst>
      <p:ext uri="{BB962C8B-B14F-4D97-AF65-F5344CB8AC3E}">
        <p14:creationId xmlns:p14="http://schemas.microsoft.com/office/powerpoint/2010/main" val="26173390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5D4C5FDD-D86A-5540-CE94-07A32528C5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>
            <a:extLst>
              <a:ext uri="{FF2B5EF4-FFF2-40B4-BE49-F238E27FC236}">
                <a16:creationId xmlns:a16="http://schemas.microsoft.com/office/drawing/2014/main" id="{79742DC2-D675-860D-610F-9B9EAF825F69}"/>
              </a:ext>
            </a:extLst>
          </p:cNvPr>
          <p:cNvSpPr/>
          <p:nvPr/>
        </p:nvSpPr>
        <p:spPr>
          <a:xfrm>
            <a:off x="0" y="0"/>
            <a:ext cx="9144000" cy="540000"/>
          </a:xfrm>
          <a:prstGeom prst="rect">
            <a:avLst/>
          </a:prstGeom>
          <a:solidFill>
            <a:schemeClr val="accent2">
              <a:lumMod val="50000"/>
              <a:lumOff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noProof="0" dirty="0"/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0A93C1AD-5191-7FF5-86E5-B2CC5254763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noProof="0" smtClean="0"/>
              <a:t>13</a:t>
            </a:fld>
            <a:endParaRPr lang="pt-PT" noProof="0" dirty="0"/>
          </a:p>
        </p:txBody>
      </p:sp>
      <p:pic>
        <p:nvPicPr>
          <p:cNvPr id="5" name="Picture 4" descr="OPENCoastS">
            <a:extLst>
              <a:ext uri="{FF2B5EF4-FFF2-40B4-BE49-F238E27FC236}">
                <a16:creationId xmlns:a16="http://schemas.microsoft.com/office/drawing/2014/main" id="{76AF6DE7-68C2-9EFA-E4AC-84548317EE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3843" y="54000"/>
            <a:ext cx="1430843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2">
            <a:extLst>
              <a:ext uri="{FF2B5EF4-FFF2-40B4-BE49-F238E27FC236}">
                <a16:creationId xmlns:a16="http://schemas.microsoft.com/office/drawing/2014/main" id="{2DE3BE9A-35B3-D29D-9FE8-EEBCDB4A15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44" t="33493" r="19538" b="34519"/>
          <a:stretch>
            <a:fillRect/>
          </a:stretch>
        </p:blipFill>
        <p:spPr>
          <a:xfrm>
            <a:off x="6201763" y="54000"/>
            <a:ext cx="1152766" cy="432000"/>
          </a:xfrm>
          <a:prstGeom prst="rect">
            <a:avLst/>
          </a:prstGeom>
        </p:spPr>
      </p:pic>
      <p:pic>
        <p:nvPicPr>
          <p:cNvPr id="7" name="Imagem 6" descr="Uma imagem com texto, Gráfico, file, diagrama&#10;&#10;Os conteúdos gerados por IA podem estar incorretos.">
            <a:extLst>
              <a:ext uri="{FF2B5EF4-FFF2-40B4-BE49-F238E27FC236}">
                <a16:creationId xmlns:a16="http://schemas.microsoft.com/office/drawing/2014/main" id="{FC6A271D-16B5-2081-73B4-883B5B62AD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49458" y="1173427"/>
            <a:ext cx="4140200" cy="3103967"/>
          </a:xfrm>
          <a:prstGeom prst="rect">
            <a:avLst/>
          </a:prstGeom>
        </p:spPr>
      </p:pic>
      <p:pic>
        <p:nvPicPr>
          <p:cNvPr id="11" name="Imagem 10" descr="Uma imagem com texto, Gráfico, file, diagrama&#10;&#10;Os conteúdos gerados por IA podem estar incorretos.">
            <a:extLst>
              <a:ext uri="{FF2B5EF4-FFF2-40B4-BE49-F238E27FC236}">
                <a16:creationId xmlns:a16="http://schemas.microsoft.com/office/drawing/2014/main" id="{EE06D5C2-9EA0-A4EF-CE08-C55B230E4B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950" y="1173428"/>
            <a:ext cx="4140200" cy="3103966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04579B95-9026-4239-389B-FC6D918ECB53}"/>
              </a:ext>
            </a:extLst>
          </p:cNvPr>
          <p:cNvSpPr txBox="1"/>
          <p:nvPr/>
        </p:nvSpPr>
        <p:spPr>
          <a:xfrm>
            <a:off x="107950" y="615523"/>
            <a:ext cx="30132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b="1" u="sng" dirty="0"/>
              <a:t>Avaliação de desempenho</a:t>
            </a:r>
            <a:r>
              <a:rPr lang="pt-PT" b="1" dirty="0"/>
              <a:t>: PIDF</a:t>
            </a:r>
            <a:endParaRPr lang="pt-PT" b="1" u="sng" noProof="0" dirty="0"/>
          </a:p>
        </p:txBody>
      </p:sp>
      <p:sp>
        <p:nvSpPr>
          <p:cNvPr id="2" name="Google Shape;58;p1">
            <a:extLst>
              <a:ext uri="{FF2B5EF4-FFF2-40B4-BE49-F238E27FC236}">
                <a16:creationId xmlns:a16="http://schemas.microsoft.com/office/drawing/2014/main" id="{202B3CEB-E888-42C0-C109-E4B9F66B7807}"/>
              </a:ext>
            </a:extLst>
          </p:cNvPr>
          <p:cNvSpPr txBox="1"/>
          <p:nvPr/>
        </p:nvSpPr>
        <p:spPr>
          <a:xfrm>
            <a:off x="77068" y="57780"/>
            <a:ext cx="3910731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PT" b="1" i="0" u="none" strike="noStrike" cap="none" noProof="0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Estratégias de Controlo</a:t>
            </a:r>
          </a:p>
        </p:txBody>
      </p:sp>
    </p:spTree>
    <p:extLst>
      <p:ext uri="{BB962C8B-B14F-4D97-AF65-F5344CB8AC3E}">
        <p14:creationId xmlns:p14="http://schemas.microsoft.com/office/powerpoint/2010/main" val="36820959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F0DEFF31-4C96-DF0D-3707-DAB91CEA2D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>
            <a:extLst>
              <a:ext uri="{FF2B5EF4-FFF2-40B4-BE49-F238E27FC236}">
                <a16:creationId xmlns:a16="http://schemas.microsoft.com/office/drawing/2014/main" id="{511C9B0C-81CA-AC33-D0D6-2F6F5E3BD308}"/>
              </a:ext>
            </a:extLst>
          </p:cNvPr>
          <p:cNvSpPr/>
          <p:nvPr/>
        </p:nvSpPr>
        <p:spPr>
          <a:xfrm>
            <a:off x="0" y="0"/>
            <a:ext cx="9144000" cy="540000"/>
          </a:xfrm>
          <a:prstGeom prst="rect">
            <a:avLst/>
          </a:prstGeom>
          <a:solidFill>
            <a:schemeClr val="accent2">
              <a:lumMod val="50000"/>
              <a:lumOff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noProof="0" dirty="0"/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56F03BA7-7220-569A-B376-5DC8E1DA1B9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noProof="0" smtClean="0"/>
              <a:t>14</a:t>
            </a:fld>
            <a:endParaRPr lang="pt-PT" noProof="0" dirty="0"/>
          </a:p>
        </p:txBody>
      </p:sp>
      <p:pic>
        <p:nvPicPr>
          <p:cNvPr id="5" name="Picture 4" descr="OPENCoastS">
            <a:extLst>
              <a:ext uri="{FF2B5EF4-FFF2-40B4-BE49-F238E27FC236}">
                <a16:creationId xmlns:a16="http://schemas.microsoft.com/office/drawing/2014/main" id="{AF30E4D2-9AD9-0F5A-C4AD-5C3D4B4EFE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3843" y="54000"/>
            <a:ext cx="1430843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2">
            <a:extLst>
              <a:ext uri="{FF2B5EF4-FFF2-40B4-BE49-F238E27FC236}">
                <a16:creationId xmlns:a16="http://schemas.microsoft.com/office/drawing/2014/main" id="{CFFFEA6D-DA39-46BA-CF4B-7B363EF271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44" t="33493" r="19538" b="34519"/>
          <a:stretch>
            <a:fillRect/>
          </a:stretch>
        </p:blipFill>
        <p:spPr>
          <a:xfrm>
            <a:off x="6201763" y="54000"/>
            <a:ext cx="1152766" cy="432000"/>
          </a:xfrm>
          <a:prstGeom prst="rect">
            <a:avLst/>
          </a:prstGeom>
        </p:spPr>
      </p:pic>
      <p:pic>
        <p:nvPicPr>
          <p:cNvPr id="8" name="Imagem 7" descr="Uma imagem com texto, diagrama, file, Gráfico&#10;&#10;Os conteúdos gerados por IA podem estar incorretos.">
            <a:extLst>
              <a:ext uri="{FF2B5EF4-FFF2-40B4-BE49-F238E27FC236}">
                <a16:creationId xmlns:a16="http://schemas.microsoft.com/office/drawing/2014/main" id="{86098AD8-36C8-567D-C568-964BFCB73FA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0139" t="4888" r="8056" b="5693"/>
          <a:stretch>
            <a:fillRect/>
          </a:stretch>
        </p:blipFill>
        <p:spPr>
          <a:xfrm>
            <a:off x="571500" y="660400"/>
            <a:ext cx="7480300" cy="4292600"/>
          </a:xfrm>
          <a:prstGeom prst="rect">
            <a:avLst/>
          </a:prstGeom>
        </p:spPr>
      </p:pic>
      <p:sp>
        <p:nvSpPr>
          <p:cNvPr id="2" name="Google Shape;58;p1">
            <a:extLst>
              <a:ext uri="{FF2B5EF4-FFF2-40B4-BE49-F238E27FC236}">
                <a16:creationId xmlns:a16="http://schemas.microsoft.com/office/drawing/2014/main" id="{2653960F-D03B-90F8-69C9-3EAD515279DE}"/>
              </a:ext>
            </a:extLst>
          </p:cNvPr>
          <p:cNvSpPr txBox="1"/>
          <p:nvPr/>
        </p:nvSpPr>
        <p:spPr>
          <a:xfrm>
            <a:off x="77068" y="57780"/>
            <a:ext cx="3910731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PT" b="1" i="0" u="none" strike="noStrike" cap="none" noProof="0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Estratégias de Controlo</a:t>
            </a:r>
          </a:p>
        </p:txBody>
      </p:sp>
    </p:spTree>
    <p:extLst>
      <p:ext uri="{BB962C8B-B14F-4D97-AF65-F5344CB8AC3E}">
        <p14:creationId xmlns:p14="http://schemas.microsoft.com/office/powerpoint/2010/main" val="9781889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F79767D5-3797-66CF-AE3D-6788CF9A5D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>
            <a:extLst>
              <a:ext uri="{FF2B5EF4-FFF2-40B4-BE49-F238E27FC236}">
                <a16:creationId xmlns:a16="http://schemas.microsoft.com/office/drawing/2014/main" id="{03BD934B-1E5B-3A24-BA74-D0CE5F91FA39}"/>
              </a:ext>
            </a:extLst>
          </p:cNvPr>
          <p:cNvSpPr/>
          <p:nvPr/>
        </p:nvSpPr>
        <p:spPr>
          <a:xfrm>
            <a:off x="0" y="0"/>
            <a:ext cx="9144000" cy="540000"/>
          </a:xfrm>
          <a:prstGeom prst="rect">
            <a:avLst/>
          </a:prstGeom>
          <a:solidFill>
            <a:schemeClr val="accent2">
              <a:lumMod val="50000"/>
              <a:lumOff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noProof="0" dirty="0"/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CA28BDDE-F768-7979-D824-C25779C5A74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noProof="0" smtClean="0"/>
              <a:t>15</a:t>
            </a:fld>
            <a:endParaRPr lang="pt-PT" noProof="0" dirty="0"/>
          </a:p>
        </p:txBody>
      </p:sp>
      <p:pic>
        <p:nvPicPr>
          <p:cNvPr id="5" name="Picture 4" descr="OPENCoastS">
            <a:extLst>
              <a:ext uri="{FF2B5EF4-FFF2-40B4-BE49-F238E27FC236}">
                <a16:creationId xmlns:a16="http://schemas.microsoft.com/office/drawing/2014/main" id="{796EA4AB-9972-068E-995D-B690B1920F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3843" y="54000"/>
            <a:ext cx="1430843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2">
            <a:extLst>
              <a:ext uri="{FF2B5EF4-FFF2-40B4-BE49-F238E27FC236}">
                <a16:creationId xmlns:a16="http://schemas.microsoft.com/office/drawing/2014/main" id="{C8472D4F-934F-8673-889B-5C7FC26FE3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44" t="33493" r="19538" b="34519"/>
          <a:stretch>
            <a:fillRect/>
          </a:stretch>
        </p:blipFill>
        <p:spPr>
          <a:xfrm>
            <a:off x="6201763" y="54000"/>
            <a:ext cx="1152766" cy="432000"/>
          </a:xfrm>
          <a:prstGeom prst="rect">
            <a:avLst/>
          </a:prstGeom>
        </p:spPr>
      </p:pic>
      <p:pic>
        <p:nvPicPr>
          <p:cNvPr id="7" name="Imagem 6" descr="Uma imagem com desenhos de criança, captura de ecrã&#10;&#10;Os conteúdos gerados por IA podem estar incorretos.">
            <a:extLst>
              <a:ext uri="{FF2B5EF4-FFF2-40B4-BE49-F238E27FC236}">
                <a16:creationId xmlns:a16="http://schemas.microsoft.com/office/drawing/2014/main" id="{91048D71-96D6-E9E8-8E5F-273290718BD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8195" t="4100" r="8373" b="7531"/>
          <a:stretch>
            <a:fillRect/>
          </a:stretch>
        </p:blipFill>
        <p:spPr>
          <a:xfrm>
            <a:off x="170823" y="723900"/>
            <a:ext cx="7240056" cy="4025900"/>
          </a:xfrm>
          <a:prstGeom prst="rect">
            <a:avLst/>
          </a:prstGeom>
        </p:spPr>
      </p:pic>
      <p:pic>
        <p:nvPicPr>
          <p:cNvPr id="11" name="Imagem 10" descr="Uma imagem com desenhos de criança, Saturação de cores, esboço, desenho&#10;&#10;Os conteúdos gerados por IA podem estar incorretos.">
            <a:extLst>
              <a:ext uri="{FF2B5EF4-FFF2-40B4-BE49-F238E27FC236}">
                <a16:creationId xmlns:a16="http://schemas.microsoft.com/office/drawing/2014/main" id="{DB3BB321-EEAA-6E22-29CE-7BFDF23D7949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9514" t="4894" r="8750" b="6292"/>
          <a:stretch>
            <a:fillRect/>
          </a:stretch>
        </p:blipFill>
        <p:spPr>
          <a:xfrm>
            <a:off x="7702875" y="981625"/>
            <a:ext cx="1318283" cy="752025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CDF55E43-A081-11BF-6B1E-353FACB7AE13}"/>
              </a:ext>
            </a:extLst>
          </p:cNvPr>
          <p:cNvSpPr txBox="1"/>
          <p:nvPr/>
        </p:nvSpPr>
        <p:spPr>
          <a:xfrm>
            <a:off x="0" y="584906"/>
            <a:ext cx="247014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100" b="1" u="sng" dirty="0"/>
              <a:t>Avaliação de desempenho</a:t>
            </a:r>
            <a:r>
              <a:rPr lang="pt-PT" sz="1100" b="1" dirty="0"/>
              <a:t>: PIDF</a:t>
            </a:r>
            <a:endParaRPr lang="pt-PT" sz="1100" b="1" u="sng" noProof="0" dirty="0"/>
          </a:p>
        </p:txBody>
      </p:sp>
      <p:sp>
        <p:nvSpPr>
          <p:cNvPr id="2" name="Google Shape;58;p1">
            <a:extLst>
              <a:ext uri="{FF2B5EF4-FFF2-40B4-BE49-F238E27FC236}">
                <a16:creationId xmlns:a16="http://schemas.microsoft.com/office/drawing/2014/main" id="{C594D44B-6DE7-4A9A-FFA9-7D18C8474291}"/>
              </a:ext>
            </a:extLst>
          </p:cNvPr>
          <p:cNvSpPr txBox="1"/>
          <p:nvPr/>
        </p:nvSpPr>
        <p:spPr>
          <a:xfrm>
            <a:off x="77068" y="57780"/>
            <a:ext cx="3910731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PT" b="1" i="0" u="none" strike="noStrike" cap="none" noProof="0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Estratégias de Controlo</a:t>
            </a:r>
          </a:p>
        </p:txBody>
      </p:sp>
    </p:spTree>
    <p:extLst>
      <p:ext uri="{BB962C8B-B14F-4D97-AF65-F5344CB8AC3E}">
        <p14:creationId xmlns:p14="http://schemas.microsoft.com/office/powerpoint/2010/main" val="348166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DDB9046B-55BB-15A7-05AC-E74096AE69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>
            <a:extLst>
              <a:ext uri="{FF2B5EF4-FFF2-40B4-BE49-F238E27FC236}">
                <a16:creationId xmlns:a16="http://schemas.microsoft.com/office/drawing/2014/main" id="{BEDF1762-A04F-4306-75B9-1D0B4BB22F10}"/>
              </a:ext>
            </a:extLst>
          </p:cNvPr>
          <p:cNvSpPr/>
          <p:nvPr/>
        </p:nvSpPr>
        <p:spPr>
          <a:xfrm>
            <a:off x="0" y="0"/>
            <a:ext cx="9144000" cy="540000"/>
          </a:xfrm>
          <a:prstGeom prst="rect">
            <a:avLst/>
          </a:prstGeom>
          <a:solidFill>
            <a:schemeClr val="accent2">
              <a:lumMod val="50000"/>
              <a:lumOff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noProof="0" dirty="0"/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5575E2A3-D0A6-DACC-D893-471E9DA2C51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noProof="0" smtClean="0"/>
              <a:t>16</a:t>
            </a:fld>
            <a:endParaRPr lang="pt-PT" noProof="0" dirty="0"/>
          </a:p>
        </p:txBody>
      </p:sp>
      <p:pic>
        <p:nvPicPr>
          <p:cNvPr id="5" name="Picture 4" descr="OPENCoastS">
            <a:extLst>
              <a:ext uri="{FF2B5EF4-FFF2-40B4-BE49-F238E27FC236}">
                <a16:creationId xmlns:a16="http://schemas.microsoft.com/office/drawing/2014/main" id="{D3C9AD96-C133-6B25-8E2D-1621DEECEF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3843" y="54000"/>
            <a:ext cx="1430843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2">
            <a:extLst>
              <a:ext uri="{FF2B5EF4-FFF2-40B4-BE49-F238E27FC236}">
                <a16:creationId xmlns:a16="http://schemas.microsoft.com/office/drawing/2014/main" id="{C7CC6547-23CD-1E42-FE95-38FC96A509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44" t="33493" r="19538" b="34519"/>
          <a:stretch>
            <a:fillRect/>
          </a:stretch>
        </p:blipFill>
        <p:spPr>
          <a:xfrm>
            <a:off x="6201763" y="54000"/>
            <a:ext cx="1152766" cy="43200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2CD2F1E1-0BC9-0A21-B6D1-5CC3384D3B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762" y="2797815"/>
            <a:ext cx="5548456" cy="1748785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A2963D8C-FB02-4655-AD6E-CFF9EDC52271}"/>
              </a:ext>
            </a:extLst>
          </p:cNvPr>
          <p:cNvSpPr txBox="1"/>
          <p:nvPr/>
        </p:nvSpPr>
        <p:spPr>
          <a:xfrm>
            <a:off x="-66242" y="754698"/>
            <a:ext cx="31523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b="1" u="sng" dirty="0"/>
              <a:t>Controlo Ótimo</a:t>
            </a:r>
            <a:endParaRPr lang="pt-PT" sz="1600" b="1" u="sng" noProof="0" dirty="0"/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97A6E7A2-FDAD-4901-8FF4-A826864C60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42975" y="1826818"/>
            <a:ext cx="3276513" cy="367880"/>
          </a:xfrm>
          <a:prstGeom prst="rect">
            <a:avLst/>
          </a:prstGeom>
        </p:spPr>
      </p:pic>
      <p:pic>
        <p:nvPicPr>
          <p:cNvPr id="15" name="Imagem 14" descr="Uma imagem com diagrama, file, Tipo de letra, Esquema&#10;&#10;Os conteúdos gerados por IA podem estar incorretos.">
            <a:extLst>
              <a:ext uri="{FF2B5EF4-FFF2-40B4-BE49-F238E27FC236}">
                <a16:creationId xmlns:a16="http://schemas.microsoft.com/office/drawing/2014/main" id="{0D934A33-0F23-FFED-AF48-71FD307A03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4512" y="1307950"/>
            <a:ext cx="3215842" cy="1037736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8DD5ADE5-454B-B081-4D58-92A48D5EABE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81704" y="2080987"/>
            <a:ext cx="816654" cy="215140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B5988BC0-706F-A73F-1521-00F1F0AEFA4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15523" y="1458938"/>
            <a:ext cx="912954" cy="578633"/>
          </a:xfrm>
          <a:prstGeom prst="rect">
            <a:avLst/>
          </a:prstGeom>
        </p:spPr>
      </p:pic>
      <p:sp>
        <p:nvSpPr>
          <p:cNvPr id="2" name="Google Shape;58;p1">
            <a:extLst>
              <a:ext uri="{FF2B5EF4-FFF2-40B4-BE49-F238E27FC236}">
                <a16:creationId xmlns:a16="http://schemas.microsoft.com/office/drawing/2014/main" id="{56D14525-8BBB-CBE9-7CF0-D6B557667142}"/>
              </a:ext>
            </a:extLst>
          </p:cNvPr>
          <p:cNvSpPr txBox="1"/>
          <p:nvPr/>
        </p:nvSpPr>
        <p:spPr>
          <a:xfrm>
            <a:off x="77068" y="57780"/>
            <a:ext cx="3910731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PT" b="1" i="0" u="none" strike="noStrike" cap="none" noProof="0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Estratégias de Controlo</a:t>
            </a:r>
          </a:p>
        </p:txBody>
      </p:sp>
    </p:spTree>
    <p:extLst>
      <p:ext uri="{BB962C8B-B14F-4D97-AF65-F5344CB8AC3E}">
        <p14:creationId xmlns:p14="http://schemas.microsoft.com/office/powerpoint/2010/main" val="12274161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AB632365-4356-1EF3-E6FB-A3430574BC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>
            <a:extLst>
              <a:ext uri="{FF2B5EF4-FFF2-40B4-BE49-F238E27FC236}">
                <a16:creationId xmlns:a16="http://schemas.microsoft.com/office/drawing/2014/main" id="{0E3805C1-4158-469C-2482-9A351B5E4346}"/>
              </a:ext>
            </a:extLst>
          </p:cNvPr>
          <p:cNvSpPr/>
          <p:nvPr/>
        </p:nvSpPr>
        <p:spPr>
          <a:xfrm>
            <a:off x="0" y="0"/>
            <a:ext cx="9144000" cy="540000"/>
          </a:xfrm>
          <a:prstGeom prst="rect">
            <a:avLst/>
          </a:prstGeom>
          <a:solidFill>
            <a:schemeClr val="accent2">
              <a:lumMod val="50000"/>
              <a:lumOff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noProof="0" dirty="0"/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328F483B-8EE4-F3C9-0D34-AEC59840E88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noProof="0" smtClean="0"/>
              <a:t>17</a:t>
            </a:fld>
            <a:endParaRPr lang="pt-PT" noProof="0" dirty="0"/>
          </a:p>
        </p:txBody>
      </p:sp>
      <p:pic>
        <p:nvPicPr>
          <p:cNvPr id="5" name="Picture 4" descr="OPENCoastS">
            <a:extLst>
              <a:ext uri="{FF2B5EF4-FFF2-40B4-BE49-F238E27FC236}">
                <a16:creationId xmlns:a16="http://schemas.microsoft.com/office/drawing/2014/main" id="{2AFF4B8B-871E-E350-4C27-6C0365010A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3843" y="54000"/>
            <a:ext cx="1430843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2">
            <a:extLst>
              <a:ext uri="{FF2B5EF4-FFF2-40B4-BE49-F238E27FC236}">
                <a16:creationId xmlns:a16="http://schemas.microsoft.com/office/drawing/2014/main" id="{125B6439-0B48-D8CB-C88F-07E1BDE582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44" t="33493" r="19538" b="34519"/>
          <a:stretch>
            <a:fillRect/>
          </a:stretch>
        </p:blipFill>
        <p:spPr>
          <a:xfrm>
            <a:off x="6201763" y="54000"/>
            <a:ext cx="1152766" cy="43200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8B178966-DE62-E2AA-0196-2BACF0B60E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2865" y="1130300"/>
            <a:ext cx="8689496" cy="3666267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E8AB7A9E-01C1-D153-5A2F-C2B4B1B29695}"/>
              </a:ext>
            </a:extLst>
          </p:cNvPr>
          <p:cNvSpPr txBox="1"/>
          <p:nvPr/>
        </p:nvSpPr>
        <p:spPr>
          <a:xfrm>
            <a:off x="107950" y="615523"/>
            <a:ext cx="39687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b="1" u="sng" dirty="0"/>
              <a:t>Avaliação de desempenho</a:t>
            </a:r>
            <a:r>
              <a:rPr lang="pt-PT" b="1" dirty="0"/>
              <a:t>: Controlo Ótimo</a:t>
            </a:r>
            <a:endParaRPr lang="pt-PT" b="1" u="sng" noProof="0" dirty="0"/>
          </a:p>
        </p:txBody>
      </p:sp>
      <p:sp>
        <p:nvSpPr>
          <p:cNvPr id="2" name="Google Shape;58;p1">
            <a:extLst>
              <a:ext uri="{FF2B5EF4-FFF2-40B4-BE49-F238E27FC236}">
                <a16:creationId xmlns:a16="http://schemas.microsoft.com/office/drawing/2014/main" id="{14739734-CAD6-C455-7F03-14ED45990265}"/>
              </a:ext>
            </a:extLst>
          </p:cNvPr>
          <p:cNvSpPr txBox="1"/>
          <p:nvPr/>
        </p:nvSpPr>
        <p:spPr>
          <a:xfrm>
            <a:off x="77068" y="57780"/>
            <a:ext cx="3910731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PT" b="1" i="0" u="none" strike="noStrike" cap="none" noProof="0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Estratégias de Controlo</a:t>
            </a:r>
          </a:p>
        </p:txBody>
      </p:sp>
    </p:spTree>
    <p:extLst>
      <p:ext uri="{BB962C8B-B14F-4D97-AF65-F5344CB8AC3E}">
        <p14:creationId xmlns:p14="http://schemas.microsoft.com/office/powerpoint/2010/main" val="27688818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BA72A0FD-97EB-309D-74C7-C5BD7B63D6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>
            <a:extLst>
              <a:ext uri="{FF2B5EF4-FFF2-40B4-BE49-F238E27FC236}">
                <a16:creationId xmlns:a16="http://schemas.microsoft.com/office/drawing/2014/main" id="{0F327FD0-A39F-6A6D-9413-B7B02F0D3CBA}"/>
              </a:ext>
            </a:extLst>
          </p:cNvPr>
          <p:cNvSpPr/>
          <p:nvPr/>
        </p:nvSpPr>
        <p:spPr>
          <a:xfrm>
            <a:off x="0" y="0"/>
            <a:ext cx="9144000" cy="540000"/>
          </a:xfrm>
          <a:prstGeom prst="rect">
            <a:avLst/>
          </a:prstGeom>
          <a:solidFill>
            <a:schemeClr val="accent2">
              <a:lumMod val="50000"/>
              <a:lumOff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noProof="0" dirty="0"/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AFC8A4A1-C506-3123-C071-BE18CE05FC8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noProof="0" smtClean="0"/>
              <a:t>18</a:t>
            </a:fld>
            <a:endParaRPr lang="pt-PT" noProof="0" dirty="0"/>
          </a:p>
        </p:txBody>
      </p:sp>
      <p:pic>
        <p:nvPicPr>
          <p:cNvPr id="5" name="Picture 4" descr="OPENCoastS">
            <a:extLst>
              <a:ext uri="{FF2B5EF4-FFF2-40B4-BE49-F238E27FC236}">
                <a16:creationId xmlns:a16="http://schemas.microsoft.com/office/drawing/2014/main" id="{895FF061-DF0C-3074-5810-7D6F055E27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3843" y="54000"/>
            <a:ext cx="1430843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2">
            <a:extLst>
              <a:ext uri="{FF2B5EF4-FFF2-40B4-BE49-F238E27FC236}">
                <a16:creationId xmlns:a16="http://schemas.microsoft.com/office/drawing/2014/main" id="{728FB17A-3858-E33D-346E-835D314A57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44" t="33493" r="19538" b="34519"/>
          <a:stretch>
            <a:fillRect/>
          </a:stretch>
        </p:blipFill>
        <p:spPr>
          <a:xfrm>
            <a:off x="6201763" y="54000"/>
            <a:ext cx="1152766" cy="432000"/>
          </a:xfrm>
          <a:prstGeom prst="rect">
            <a:avLst/>
          </a:prstGeom>
        </p:spPr>
      </p:pic>
      <p:pic>
        <p:nvPicPr>
          <p:cNvPr id="12" name="Imagem 11" descr="Uma imagem com texto, Gráfico, file, diagrama&#10;&#10;Os conteúdos gerados por IA podem estar incorretos.">
            <a:extLst>
              <a:ext uri="{FF2B5EF4-FFF2-40B4-BE49-F238E27FC236}">
                <a16:creationId xmlns:a16="http://schemas.microsoft.com/office/drawing/2014/main" id="{AD46FCBB-5BE4-E413-67FA-CC15FE7781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6167" y="1056817"/>
            <a:ext cx="4463920" cy="3347940"/>
          </a:xfrm>
          <a:prstGeom prst="rect">
            <a:avLst/>
          </a:prstGeom>
        </p:spPr>
      </p:pic>
      <p:pic>
        <p:nvPicPr>
          <p:cNvPr id="14" name="Imagem 13" descr="Uma imagem com texto, Gráfico, file, diagrama&#10;&#10;Os conteúdos gerados por IA podem estar incorretos.">
            <a:extLst>
              <a:ext uri="{FF2B5EF4-FFF2-40B4-BE49-F238E27FC236}">
                <a16:creationId xmlns:a16="http://schemas.microsoft.com/office/drawing/2014/main" id="{E0B87173-722D-77F3-8522-3D018A8B20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056816"/>
            <a:ext cx="4463920" cy="3347941"/>
          </a:xfrm>
          <a:prstGeom prst="rect">
            <a:avLst/>
          </a:prstGeom>
        </p:spPr>
      </p:pic>
      <p:sp>
        <p:nvSpPr>
          <p:cNvPr id="2" name="Google Shape;58;p1">
            <a:extLst>
              <a:ext uri="{FF2B5EF4-FFF2-40B4-BE49-F238E27FC236}">
                <a16:creationId xmlns:a16="http://schemas.microsoft.com/office/drawing/2014/main" id="{8DACBC23-78F8-5755-2489-16D164E97940}"/>
              </a:ext>
            </a:extLst>
          </p:cNvPr>
          <p:cNvSpPr txBox="1"/>
          <p:nvPr/>
        </p:nvSpPr>
        <p:spPr>
          <a:xfrm>
            <a:off x="77068" y="57780"/>
            <a:ext cx="3910731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PT" b="1" i="0" u="none" strike="noStrike" cap="none" noProof="0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Estratégias de Controlo</a:t>
            </a:r>
          </a:p>
        </p:txBody>
      </p:sp>
    </p:spTree>
    <p:extLst>
      <p:ext uri="{BB962C8B-B14F-4D97-AF65-F5344CB8AC3E}">
        <p14:creationId xmlns:p14="http://schemas.microsoft.com/office/powerpoint/2010/main" val="40094758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E51A047C-7F98-C3BC-9D37-71CBF1D402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>
            <a:extLst>
              <a:ext uri="{FF2B5EF4-FFF2-40B4-BE49-F238E27FC236}">
                <a16:creationId xmlns:a16="http://schemas.microsoft.com/office/drawing/2014/main" id="{6CFA016C-0C32-286D-F0C8-C426605AD890}"/>
              </a:ext>
            </a:extLst>
          </p:cNvPr>
          <p:cNvSpPr/>
          <p:nvPr/>
        </p:nvSpPr>
        <p:spPr>
          <a:xfrm>
            <a:off x="0" y="0"/>
            <a:ext cx="9144000" cy="540000"/>
          </a:xfrm>
          <a:prstGeom prst="rect">
            <a:avLst/>
          </a:prstGeom>
          <a:solidFill>
            <a:schemeClr val="accent2">
              <a:lumMod val="50000"/>
              <a:lumOff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noProof="0" dirty="0"/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CE614FFA-19A5-BD38-08B1-EC55E4E6CE0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noProof="0" smtClean="0"/>
              <a:t>19</a:t>
            </a:fld>
            <a:endParaRPr lang="pt-PT" noProof="0" dirty="0"/>
          </a:p>
        </p:txBody>
      </p:sp>
      <p:pic>
        <p:nvPicPr>
          <p:cNvPr id="5" name="Picture 4" descr="OPENCoastS">
            <a:extLst>
              <a:ext uri="{FF2B5EF4-FFF2-40B4-BE49-F238E27FC236}">
                <a16:creationId xmlns:a16="http://schemas.microsoft.com/office/drawing/2014/main" id="{846DAAA4-5BBA-AC21-EF40-6FF2DAD2F9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3843" y="54000"/>
            <a:ext cx="1430843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2">
            <a:extLst>
              <a:ext uri="{FF2B5EF4-FFF2-40B4-BE49-F238E27FC236}">
                <a16:creationId xmlns:a16="http://schemas.microsoft.com/office/drawing/2014/main" id="{182D2543-8A38-BADF-98B0-40AD4DC141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44" t="33493" r="19538" b="34519"/>
          <a:stretch>
            <a:fillRect/>
          </a:stretch>
        </p:blipFill>
        <p:spPr>
          <a:xfrm>
            <a:off x="6201763" y="54000"/>
            <a:ext cx="1152766" cy="432000"/>
          </a:xfrm>
          <a:prstGeom prst="rect">
            <a:avLst/>
          </a:prstGeom>
        </p:spPr>
      </p:pic>
      <p:pic>
        <p:nvPicPr>
          <p:cNvPr id="8" name="Imagem 7" descr="Uma imagem com texto, diagrama, file, Gráfico&#10;&#10;Os conteúdos gerados por IA podem estar incorretos.">
            <a:extLst>
              <a:ext uri="{FF2B5EF4-FFF2-40B4-BE49-F238E27FC236}">
                <a16:creationId xmlns:a16="http://schemas.microsoft.com/office/drawing/2014/main" id="{5AB4F2E5-EE6B-0E52-85EB-5741920F78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658" y="685800"/>
            <a:ext cx="7638979" cy="4371017"/>
          </a:xfrm>
          <a:prstGeom prst="rect">
            <a:avLst/>
          </a:prstGeom>
        </p:spPr>
      </p:pic>
      <p:sp>
        <p:nvSpPr>
          <p:cNvPr id="2" name="Google Shape;58;p1">
            <a:extLst>
              <a:ext uri="{FF2B5EF4-FFF2-40B4-BE49-F238E27FC236}">
                <a16:creationId xmlns:a16="http://schemas.microsoft.com/office/drawing/2014/main" id="{5833E564-CE4D-57D8-0667-3F90A96F920F}"/>
              </a:ext>
            </a:extLst>
          </p:cNvPr>
          <p:cNvSpPr txBox="1"/>
          <p:nvPr/>
        </p:nvSpPr>
        <p:spPr>
          <a:xfrm>
            <a:off x="77068" y="57780"/>
            <a:ext cx="3910731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PT" b="1" i="0" u="none" strike="noStrike" cap="none" noProof="0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Estratégias de Controlo</a:t>
            </a:r>
          </a:p>
        </p:txBody>
      </p:sp>
    </p:spTree>
    <p:extLst>
      <p:ext uri="{BB962C8B-B14F-4D97-AF65-F5344CB8AC3E}">
        <p14:creationId xmlns:p14="http://schemas.microsoft.com/office/powerpoint/2010/main" val="18149582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4737780A-688D-E115-3639-95D5FCDD07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>
            <a:extLst>
              <a:ext uri="{FF2B5EF4-FFF2-40B4-BE49-F238E27FC236}">
                <a16:creationId xmlns:a16="http://schemas.microsoft.com/office/drawing/2014/main" id="{2E97ED2A-0B25-656B-5FB5-8941F285F1FC}"/>
              </a:ext>
            </a:extLst>
          </p:cNvPr>
          <p:cNvSpPr/>
          <p:nvPr/>
        </p:nvSpPr>
        <p:spPr>
          <a:xfrm>
            <a:off x="0" y="0"/>
            <a:ext cx="9144000" cy="540000"/>
          </a:xfrm>
          <a:prstGeom prst="rect">
            <a:avLst/>
          </a:prstGeom>
          <a:solidFill>
            <a:schemeClr val="accent2">
              <a:lumMod val="50000"/>
              <a:lumOff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noProof="0" dirty="0"/>
          </a:p>
        </p:txBody>
      </p:sp>
      <p:sp>
        <p:nvSpPr>
          <p:cNvPr id="58" name="Google Shape;58;p1">
            <a:extLst>
              <a:ext uri="{FF2B5EF4-FFF2-40B4-BE49-F238E27FC236}">
                <a16:creationId xmlns:a16="http://schemas.microsoft.com/office/drawing/2014/main" id="{13025F6F-5378-3CB5-164F-3B5EEFA7E554}"/>
              </a:ext>
            </a:extLst>
          </p:cNvPr>
          <p:cNvSpPr txBox="1"/>
          <p:nvPr/>
        </p:nvSpPr>
        <p:spPr>
          <a:xfrm>
            <a:off x="91441" y="85349"/>
            <a:ext cx="13716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PT" b="1" i="0" u="none" strike="noStrike" cap="none" noProof="0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Índice</a:t>
            </a:r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1D5565C7-A520-2094-6AAC-36805BD8C41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noProof="0" smtClean="0"/>
              <a:t>2</a:t>
            </a:fld>
            <a:endParaRPr lang="pt-PT" noProof="0" dirty="0"/>
          </a:p>
        </p:txBody>
      </p:sp>
      <p:pic>
        <p:nvPicPr>
          <p:cNvPr id="5" name="Picture 4" descr="OPENCoastS">
            <a:extLst>
              <a:ext uri="{FF2B5EF4-FFF2-40B4-BE49-F238E27FC236}">
                <a16:creationId xmlns:a16="http://schemas.microsoft.com/office/drawing/2014/main" id="{46E5A93C-D8C7-6D6B-A164-842BD1E4FB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3843" y="54000"/>
            <a:ext cx="1430843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2">
            <a:extLst>
              <a:ext uri="{FF2B5EF4-FFF2-40B4-BE49-F238E27FC236}">
                <a16:creationId xmlns:a16="http://schemas.microsoft.com/office/drawing/2014/main" id="{27887BC8-E068-A40F-1105-B0A8DEB4A2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44" t="33493" r="19538" b="34519"/>
          <a:stretch>
            <a:fillRect/>
          </a:stretch>
        </p:blipFill>
        <p:spPr>
          <a:xfrm>
            <a:off x="6201763" y="54000"/>
            <a:ext cx="1152766" cy="432000"/>
          </a:xfrm>
          <a:prstGeom prst="rect">
            <a:avLst/>
          </a:prstGeom>
        </p:spPr>
      </p:pic>
      <p:graphicFrame>
        <p:nvGraphicFramePr>
          <p:cNvPr id="31" name="Diagrama 30">
            <a:extLst>
              <a:ext uri="{FF2B5EF4-FFF2-40B4-BE49-F238E27FC236}">
                <a16:creationId xmlns:a16="http://schemas.microsoft.com/office/drawing/2014/main" id="{0C69D928-1795-D14B-0A56-ABCDAEEF14C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9830903"/>
              </p:ext>
            </p:extLst>
          </p:nvPr>
        </p:nvGraphicFramePr>
        <p:xfrm>
          <a:off x="364066" y="700616"/>
          <a:ext cx="8600619" cy="42777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1420050114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EB4B9ED3-689A-634D-60A4-20599E79CB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>
            <a:extLst>
              <a:ext uri="{FF2B5EF4-FFF2-40B4-BE49-F238E27FC236}">
                <a16:creationId xmlns:a16="http://schemas.microsoft.com/office/drawing/2014/main" id="{EE55AF29-AB31-D71D-452F-58B8FB2A9736}"/>
              </a:ext>
            </a:extLst>
          </p:cNvPr>
          <p:cNvSpPr/>
          <p:nvPr/>
        </p:nvSpPr>
        <p:spPr>
          <a:xfrm>
            <a:off x="0" y="0"/>
            <a:ext cx="9144000" cy="540000"/>
          </a:xfrm>
          <a:prstGeom prst="rect">
            <a:avLst/>
          </a:prstGeom>
          <a:solidFill>
            <a:schemeClr val="accent2">
              <a:lumMod val="50000"/>
              <a:lumOff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noProof="0" dirty="0"/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7AA0F406-9559-F71B-C58A-0B360C2D882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noProof="0" smtClean="0"/>
              <a:t>20</a:t>
            </a:fld>
            <a:endParaRPr lang="pt-PT" noProof="0" dirty="0"/>
          </a:p>
        </p:txBody>
      </p:sp>
      <p:pic>
        <p:nvPicPr>
          <p:cNvPr id="5" name="Picture 4" descr="OPENCoastS">
            <a:extLst>
              <a:ext uri="{FF2B5EF4-FFF2-40B4-BE49-F238E27FC236}">
                <a16:creationId xmlns:a16="http://schemas.microsoft.com/office/drawing/2014/main" id="{70DFA024-922A-A8DD-8A0F-82B69BA308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3843" y="54000"/>
            <a:ext cx="1430843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2">
            <a:extLst>
              <a:ext uri="{FF2B5EF4-FFF2-40B4-BE49-F238E27FC236}">
                <a16:creationId xmlns:a16="http://schemas.microsoft.com/office/drawing/2014/main" id="{A7B4C47C-09AC-ACCC-D3A6-5E085D5456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44" t="33493" r="19538" b="34519"/>
          <a:stretch>
            <a:fillRect/>
          </a:stretch>
        </p:blipFill>
        <p:spPr>
          <a:xfrm>
            <a:off x="6201763" y="54000"/>
            <a:ext cx="1152766" cy="432000"/>
          </a:xfrm>
          <a:prstGeom prst="rect">
            <a:avLst/>
          </a:prstGeom>
        </p:spPr>
      </p:pic>
      <p:pic>
        <p:nvPicPr>
          <p:cNvPr id="7" name="Imagem 6" descr="Uma imagem com diagrama, file, Esquema, Desenho técnico&#10;&#10;Os conteúdos gerados por IA podem estar incorretos.">
            <a:extLst>
              <a:ext uri="{FF2B5EF4-FFF2-40B4-BE49-F238E27FC236}">
                <a16:creationId xmlns:a16="http://schemas.microsoft.com/office/drawing/2014/main" id="{7BF65D0D-F3FA-C4AD-A4D9-9FD7C41795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1611" y="1656900"/>
            <a:ext cx="3612666" cy="1397086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403FCE1A-2BAD-38BA-8F7E-0EB5F54E5A39}"/>
              </a:ext>
            </a:extLst>
          </p:cNvPr>
          <p:cNvSpPr txBox="1"/>
          <p:nvPr/>
        </p:nvSpPr>
        <p:spPr>
          <a:xfrm>
            <a:off x="0" y="636879"/>
            <a:ext cx="38417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b="1" u="sng" dirty="0"/>
              <a:t>Controlo Ótimo</a:t>
            </a:r>
            <a:r>
              <a:rPr lang="pt-PT" sz="1600" b="1" dirty="0"/>
              <a:t>: </a:t>
            </a:r>
            <a:r>
              <a:rPr lang="pt-PT" sz="1600" dirty="0"/>
              <a:t>Teoria </a:t>
            </a:r>
            <a:r>
              <a:rPr lang="pt-PT" sz="1600" dirty="0" err="1"/>
              <a:t>vs</a:t>
            </a:r>
            <a:r>
              <a:rPr lang="pt-PT" sz="1600" dirty="0"/>
              <a:t> Prática</a:t>
            </a:r>
            <a:endParaRPr lang="pt-PT" sz="1600" u="sng" noProof="0" dirty="0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FFCB5AB3-F0EA-4CCA-729B-4B4755E2A3FE}"/>
              </a:ext>
            </a:extLst>
          </p:cNvPr>
          <p:cNvSpPr txBox="1"/>
          <p:nvPr/>
        </p:nvSpPr>
        <p:spPr>
          <a:xfrm>
            <a:off x="1507557" y="3053986"/>
            <a:ext cx="55409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noProof="0"/>
              <a:t>É necessário</a:t>
            </a:r>
            <a:endParaRPr lang="pt-PT" sz="1200" noProof="0" dirty="0"/>
          </a:p>
        </p:txBody>
      </p:sp>
      <p:pic>
        <p:nvPicPr>
          <p:cNvPr id="13" name="Imagem 12" descr="Uma imagem com diagrama, file, Tipo de letra, Esquema&#10;&#10;Os conteúdos gerados por IA podem estar incorretos.">
            <a:extLst>
              <a:ext uri="{FF2B5EF4-FFF2-40B4-BE49-F238E27FC236}">
                <a16:creationId xmlns:a16="http://schemas.microsoft.com/office/drawing/2014/main" id="{A05FB751-1B7F-3AB3-B987-F04882D205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9723" y="1802669"/>
            <a:ext cx="3426245" cy="1105632"/>
          </a:xfrm>
          <a:prstGeom prst="rect">
            <a:avLst/>
          </a:prstGeom>
        </p:spPr>
      </p:pic>
      <p:cxnSp>
        <p:nvCxnSpPr>
          <p:cNvPr id="17" name="Conexão reta unidirecional 16">
            <a:extLst>
              <a:ext uri="{FF2B5EF4-FFF2-40B4-BE49-F238E27FC236}">
                <a16:creationId xmlns:a16="http://schemas.microsoft.com/office/drawing/2014/main" id="{D3E5D143-79EF-4079-CEC2-76EF90D0FBC3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3987799" y="2355443"/>
            <a:ext cx="1123812" cy="0"/>
          </a:xfrm>
          <a:prstGeom prst="straightConnector1">
            <a:avLst/>
          </a:prstGeom>
          <a:ln w="76200">
            <a:solidFill>
              <a:srgbClr val="00B0F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" name="Google Shape;58;p1">
            <a:extLst>
              <a:ext uri="{FF2B5EF4-FFF2-40B4-BE49-F238E27FC236}">
                <a16:creationId xmlns:a16="http://schemas.microsoft.com/office/drawing/2014/main" id="{9343B444-9B97-D81D-3905-6E2E9589BC73}"/>
              </a:ext>
            </a:extLst>
          </p:cNvPr>
          <p:cNvSpPr txBox="1"/>
          <p:nvPr/>
        </p:nvSpPr>
        <p:spPr>
          <a:xfrm>
            <a:off x="77068" y="57780"/>
            <a:ext cx="3910731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PT" b="1" i="0" u="none" strike="noStrike" cap="none" noProof="0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Estratégias de Controlo</a:t>
            </a:r>
          </a:p>
        </p:txBody>
      </p:sp>
    </p:spTree>
    <p:extLst>
      <p:ext uri="{BB962C8B-B14F-4D97-AF65-F5344CB8AC3E}">
        <p14:creationId xmlns:p14="http://schemas.microsoft.com/office/powerpoint/2010/main" val="41049463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95FE52AB-D7F0-6BF8-8B27-50818B7891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>
            <a:extLst>
              <a:ext uri="{FF2B5EF4-FFF2-40B4-BE49-F238E27FC236}">
                <a16:creationId xmlns:a16="http://schemas.microsoft.com/office/drawing/2014/main" id="{6D17F68D-A3D4-85BB-D511-0C61410B0A89}"/>
              </a:ext>
            </a:extLst>
          </p:cNvPr>
          <p:cNvSpPr/>
          <p:nvPr/>
        </p:nvSpPr>
        <p:spPr>
          <a:xfrm>
            <a:off x="0" y="0"/>
            <a:ext cx="9144000" cy="540000"/>
          </a:xfrm>
          <a:prstGeom prst="rect">
            <a:avLst/>
          </a:prstGeom>
          <a:solidFill>
            <a:schemeClr val="accent2">
              <a:lumMod val="50000"/>
              <a:lumOff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noProof="0" dirty="0"/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58F01EF5-36BB-ADF2-42A9-B40ACB3CE64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noProof="0" smtClean="0"/>
              <a:t>21</a:t>
            </a:fld>
            <a:endParaRPr lang="pt-PT" noProof="0" dirty="0"/>
          </a:p>
        </p:txBody>
      </p:sp>
      <p:pic>
        <p:nvPicPr>
          <p:cNvPr id="5" name="Picture 4" descr="OPENCoastS">
            <a:extLst>
              <a:ext uri="{FF2B5EF4-FFF2-40B4-BE49-F238E27FC236}">
                <a16:creationId xmlns:a16="http://schemas.microsoft.com/office/drawing/2014/main" id="{7A12352D-C2CD-56C5-0D53-D647535BC5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3843" y="54000"/>
            <a:ext cx="1430843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2">
            <a:extLst>
              <a:ext uri="{FF2B5EF4-FFF2-40B4-BE49-F238E27FC236}">
                <a16:creationId xmlns:a16="http://schemas.microsoft.com/office/drawing/2014/main" id="{406A2305-8B17-378F-F983-8AF9E05AC7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44" t="33493" r="19538" b="34519"/>
          <a:stretch>
            <a:fillRect/>
          </a:stretch>
        </p:blipFill>
        <p:spPr>
          <a:xfrm>
            <a:off x="6201763" y="54000"/>
            <a:ext cx="1152766" cy="432000"/>
          </a:xfrm>
          <a:prstGeom prst="rect">
            <a:avLst/>
          </a:prstGeom>
        </p:spPr>
      </p:pic>
      <p:sp>
        <p:nvSpPr>
          <p:cNvPr id="2" name="Google Shape;58;p1">
            <a:extLst>
              <a:ext uri="{FF2B5EF4-FFF2-40B4-BE49-F238E27FC236}">
                <a16:creationId xmlns:a16="http://schemas.microsoft.com/office/drawing/2014/main" id="{92D45F34-E8C8-2D38-41C2-429A68BEDABE}"/>
              </a:ext>
            </a:extLst>
          </p:cNvPr>
          <p:cNvSpPr txBox="1"/>
          <p:nvPr/>
        </p:nvSpPr>
        <p:spPr>
          <a:xfrm>
            <a:off x="77068" y="57780"/>
            <a:ext cx="3910731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PT" b="1" i="0" u="none" strike="noStrike" cap="none" noProof="0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Estratégias de Controlo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4A03102E-1D05-6B51-3600-06490D3C2890}"/>
              </a:ext>
            </a:extLst>
          </p:cNvPr>
          <p:cNvSpPr/>
          <p:nvPr/>
        </p:nvSpPr>
        <p:spPr>
          <a:xfrm>
            <a:off x="693419" y="1308947"/>
            <a:ext cx="5727235" cy="255454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PT" sz="4000" b="0" cap="none" spc="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Apresentar comparação com método LNEC para os vários sismos como já tens no </a:t>
            </a:r>
            <a:r>
              <a:rPr lang="pt-PT" sz="4000" b="0" cap="none" spc="0" dirty="0" err="1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report</a:t>
            </a:r>
            <a:endParaRPr lang="pt-PT" sz="4000" b="0" cap="none" spc="0" dirty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453556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FDF512C9-651A-89FA-5C38-8A997AEC11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>
            <a:extLst>
              <a:ext uri="{FF2B5EF4-FFF2-40B4-BE49-F238E27FC236}">
                <a16:creationId xmlns:a16="http://schemas.microsoft.com/office/drawing/2014/main" id="{330B4674-3F32-2F77-B656-FD73FA87E847}"/>
              </a:ext>
            </a:extLst>
          </p:cNvPr>
          <p:cNvSpPr/>
          <p:nvPr/>
        </p:nvSpPr>
        <p:spPr>
          <a:xfrm>
            <a:off x="0" y="0"/>
            <a:ext cx="9144000" cy="540000"/>
          </a:xfrm>
          <a:prstGeom prst="rect">
            <a:avLst/>
          </a:prstGeom>
          <a:solidFill>
            <a:schemeClr val="accent2">
              <a:lumMod val="50000"/>
              <a:lumOff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noProof="0" dirty="0"/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435D8635-9BD9-1F4A-FDD4-CDFFEE66C59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noProof="0" smtClean="0"/>
              <a:t>22</a:t>
            </a:fld>
            <a:endParaRPr lang="pt-PT" noProof="0" dirty="0"/>
          </a:p>
        </p:txBody>
      </p:sp>
      <p:pic>
        <p:nvPicPr>
          <p:cNvPr id="5" name="Picture 4" descr="OPENCoastS">
            <a:extLst>
              <a:ext uri="{FF2B5EF4-FFF2-40B4-BE49-F238E27FC236}">
                <a16:creationId xmlns:a16="http://schemas.microsoft.com/office/drawing/2014/main" id="{C2E116F8-DFC1-14C1-0C4D-DC3AA5E916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3843" y="54000"/>
            <a:ext cx="1430843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2">
            <a:extLst>
              <a:ext uri="{FF2B5EF4-FFF2-40B4-BE49-F238E27FC236}">
                <a16:creationId xmlns:a16="http://schemas.microsoft.com/office/drawing/2014/main" id="{7966DEA6-A662-5056-7B24-56A7D5D96A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44" t="33493" r="19538" b="34519"/>
          <a:stretch>
            <a:fillRect/>
          </a:stretch>
        </p:blipFill>
        <p:spPr>
          <a:xfrm>
            <a:off x="6201763" y="54000"/>
            <a:ext cx="1152766" cy="432000"/>
          </a:xfrm>
          <a:prstGeom prst="rect">
            <a:avLst/>
          </a:prstGeom>
        </p:spPr>
      </p:pic>
      <p:sp>
        <p:nvSpPr>
          <p:cNvPr id="2" name="Google Shape;58;p1">
            <a:extLst>
              <a:ext uri="{FF2B5EF4-FFF2-40B4-BE49-F238E27FC236}">
                <a16:creationId xmlns:a16="http://schemas.microsoft.com/office/drawing/2014/main" id="{E6884481-C3E8-76AE-0BA3-13D69B6C946F}"/>
              </a:ext>
            </a:extLst>
          </p:cNvPr>
          <p:cNvSpPr txBox="1"/>
          <p:nvPr/>
        </p:nvSpPr>
        <p:spPr>
          <a:xfrm>
            <a:off x="77068" y="57780"/>
            <a:ext cx="3910731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PT" b="1" i="0" u="none" strike="noStrike" cap="none" noProof="0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Validação Experimental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90342F4A-0D9C-EFA4-3C38-2A06A2E1EA1C}"/>
              </a:ext>
            </a:extLst>
          </p:cNvPr>
          <p:cNvSpPr/>
          <p:nvPr/>
        </p:nvSpPr>
        <p:spPr>
          <a:xfrm>
            <a:off x="474528" y="790787"/>
            <a:ext cx="8490158" cy="163121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PT" sz="200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Apresentar experiência com a </a:t>
            </a:r>
            <a:r>
              <a:rPr lang="pt-PT" sz="2000" dirty="0" err="1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mini-mesa</a:t>
            </a:r>
            <a:r>
              <a:rPr lang="pt-PT" sz="200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, descrição do sistema, da implementação em </a:t>
            </a:r>
            <a:r>
              <a:rPr lang="pt-PT" sz="2000" dirty="0" err="1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Labview</a:t>
            </a:r>
            <a:r>
              <a:rPr lang="pt-PT" sz="200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, etc.</a:t>
            </a:r>
          </a:p>
          <a:p>
            <a:pPr algn="ctr"/>
            <a:endParaRPr lang="pt-PT" sz="2000" b="0" cap="none" spc="0" dirty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algn="ctr"/>
            <a:r>
              <a:rPr lang="pt-PT" sz="200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Apresentar abordagem utilizada: identificação AF, sintetização do controlador e validação experimental</a:t>
            </a:r>
            <a:endParaRPr lang="pt-PT" sz="2000" b="0" cap="none" spc="0" dirty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344188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87436040-B73B-4941-4DFE-A45B15784D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>
            <a:extLst>
              <a:ext uri="{FF2B5EF4-FFF2-40B4-BE49-F238E27FC236}">
                <a16:creationId xmlns:a16="http://schemas.microsoft.com/office/drawing/2014/main" id="{B3F909DC-402B-7ED8-D3F0-DE3BD28BEFEC}"/>
              </a:ext>
            </a:extLst>
          </p:cNvPr>
          <p:cNvSpPr/>
          <p:nvPr/>
        </p:nvSpPr>
        <p:spPr>
          <a:xfrm>
            <a:off x="0" y="0"/>
            <a:ext cx="9144000" cy="540000"/>
          </a:xfrm>
          <a:prstGeom prst="rect">
            <a:avLst/>
          </a:prstGeom>
          <a:solidFill>
            <a:schemeClr val="accent2">
              <a:lumMod val="50000"/>
              <a:lumOff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noProof="0" dirty="0"/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872E9384-5DD7-7ABB-1E97-D6235C33F2F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noProof="0" smtClean="0"/>
              <a:t>23</a:t>
            </a:fld>
            <a:endParaRPr lang="pt-PT" noProof="0" dirty="0"/>
          </a:p>
        </p:txBody>
      </p:sp>
      <p:pic>
        <p:nvPicPr>
          <p:cNvPr id="5" name="Picture 4" descr="OPENCoastS">
            <a:extLst>
              <a:ext uri="{FF2B5EF4-FFF2-40B4-BE49-F238E27FC236}">
                <a16:creationId xmlns:a16="http://schemas.microsoft.com/office/drawing/2014/main" id="{6330EABA-5ABB-6063-E51D-593D2A01E6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3843" y="54000"/>
            <a:ext cx="1430843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2">
            <a:extLst>
              <a:ext uri="{FF2B5EF4-FFF2-40B4-BE49-F238E27FC236}">
                <a16:creationId xmlns:a16="http://schemas.microsoft.com/office/drawing/2014/main" id="{D6B2EA73-B036-8350-9B27-5D293159AD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44" t="33493" r="19538" b="34519"/>
          <a:stretch>
            <a:fillRect/>
          </a:stretch>
        </p:blipFill>
        <p:spPr>
          <a:xfrm>
            <a:off x="6201763" y="54000"/>
            <a:ext cx="1152766" cy="432000"/>
          </a:xfrm>
          <a:prstGeom prst="rect">
            <a:avLst/>
          </a:prstGeom>
        </p:spPr>
      </p:pic>
      <p:sp>
        <p:nvSpPr>
          <p:cNvPr id="2" name="Google Shape;58;p1">
            <a:extLst>
              <a:ext uri="{FF2B5EF4-FFF2-40B4-BE49-F238E27FC236}">
                <a16:creationId xmlns:a16="http://schemas.microsoft.com/office/drawing/2014/main" id="{1896FEAB-619D-587B-0636-658C66F3BA0C}"/>
              </a:ext>
            </a:extLst>
          </p:cNvPr>
          <p:cNvSpPr txBox="1"/>
          <p:nvPr/>
        </p:nvSpPr>
        <p:spPr>
          <a:xfrm>
            <a:off x="77068" y="57780"/>
            <a:ext cx="3910731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PT" b="1" i="0" u="none" strike="noStrike" cap="none" noProof="0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Validação Experimental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9F3168D1-C6EA-98C0-4C05-E325FE6ED0AE}"/>
              </a:ext>
            </a:extLst>
          </p:cNvPr>
          <p:cNvSpPr/>
          <p:nvPr/>
        </p:nvSpPr>
        <p:spPr>
          <a:xfrm>
            <a:off x="474528" y="790787"/>
            <a:ext cx="8490158" cy="440120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PT" sz="400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Apresentar experiência com a </a:t>
            </a:r>
            <a:r>
              <a:rPr lang="pt-PT" sz="4000" dirty="0" err="1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mini-mesa</a:t>
            </a:r>
            <a:r>
              <a:rPr lang="pt-PT" sz="400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, descrição do sistema, da implementação em </a:t>
            </a:r>
            <a:r>
              <a:rPr lang="pt-PT" sz="4000" dirty="0" err="1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Labview</a:t>
            </a:r>
            <a:r>
              <a:rPr lang="pt-PT" sz="400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, etc.</a:t>
            </a:r>
          </a:p>
          <a:p>
            <a:pPr algn="ctr"/>
            <a:endParaRPr lang="pt-PT" sz="4000" b="0" cap="none" spc="0" dirty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algn="ctr"/>
            <a:r>
              <a:rPr lang="pt-PT" sz="400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Apresentar abordagem utilizada: identificação AF, sintetização do controlador e validação experimental</a:t>
            </a:r>
            <a:endParaRPr lang="pt-PT" sz="4000" b="0" cap="none" spc="0" dirty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771434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D35D3602-16BE-B267-CBEA-8FFA6D741F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>
            <a:extLst>
              <a:ext uri="{FF2B5EF4-FFF2-40B4-BE49-F238E27FC236}">
                <a16:creationId xmlns:a16="http://schemas.microsoft.com/office/drawing/2014/main" id="{29536B5A-2EDA-98BB-7EA6-C733172360ED}"/>
              </a:ext>
            </a:extLst>
          </p:cNvPr>
          <p:cNvSpPr/>
          <p:nvPr/>
        </p:nvSpPr>
        <p:spPr>
          <a:xfrm>
            <a:off x="0" y="0"/>
            <a:ext cx="9144000" cy="540000"/>
          </a:xfrm>
          <a:prstGeom prst="rect">
            <a:avLst/>
          </a:prstGeom>
          <a:solidFill>
            <a:schemeClr val="accent2">
              <a:lumMod val="50000"/>
              <a:lumOff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noProof="0" dirty="0"/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D0E91C86-2761-447C-799B-DBD404BE092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noProof="0" smtClean="0"/>
              <a:t>24</a:t>
            </a:fld>
            <a:endParaRPr lang="pt-PT" noProof="0" dirty="0"/>
          </a:p>
        </p:txBody>
      </p:sp>
      <p:pic>
        <p:nvPicPr>
          <p:cNvPr id="5" name="Picture 4" descr="OPENCoastS">
            <a:extLst>
              <a:ext uri="{FF2B5EF4-FFF2-40B4-BE49-F238E27FC236}">
                <a16:creationId xmlns:a16="http://schemas.microsoft.com/office/drawing/2014/main" id="{096FD477-C245-8860-7868-2D22425FE6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3843" y="54000"/>
            <a:ext cx="1430843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2">
            <a:extLst>
              <a:ext uri="{FF2B5EF4-FFF2-40B4-BE49-F238E27FC236}">
                <a16:creationId xmlns:a16="http://schemas.microsoft.com/office/drawing/2014/main" id="{80A813E9-1792-0D1A-8309-321FE216FD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44" t="33493" r="19538" b="34519"/>
          <a:stretch>
            <a:fillRect/>
          </a:stretch>
        </p:blipFill>
        <p:spPr>
          <a:xfrm>
            <a:off x="6201763" y="54000"/>
            <a:ext cx="1152766" cy="432000"/>
          </a:xfrm>
          <a:prstGeom prst="rect">
            <a:avLst/>
          </a:prstGeom>
        </p:spPr>
      </p:pic>
      <p:sp>
        <p:nvSpPr>
          <p:cNvPr id="2" name="Google Shape;58;p1">
            <a:extLst>
              <a:ext uri="{FF2B5EF4-FFF2-40B4-BE49-F238E27FC236}">
                <a16:creationId xmlns:a16="http://schemas.microsoft.com/office/drawing/2014/main" id="{F036CD39-B4C2-9A34-F0E4-DE253D1FB057}"/>
              </a:ext>
            </a:extLst>
          </p:cNvPr>
          <p:cNvSpPr txBox="1"/>
          <p:nvPr/>
        </p:nvSpPr>
        <p:spPr>
          <a:xfrm>
            <a:off x="77068" y="57780"/>
            <a:ext cx="3910731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PT" b="1" i="0" u="none" strike="noStrike" cap="none" noProof="0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Considerações Finais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DCC5B67D-C383-CCF3-9191-44BE64D0E19C}"/>
              </a:ext>
            </a:extLst>
          </p:cNvPr>
          <p:cNvSpPr txBox="1"/>
          <p:nvPr/>
        </p:nvSpPr>
        <p:spPr>
          <a:xfrm>
            <a:off x="77068" y="706963"/>
            <a:ext cx="28794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b="1" u="sng" dirty="0"/>
              <a:t>Planeamento (Tese Mestrado)</a:t>
            </a:r>
            <a:endParaRPr lang="pt-PT" b="1" u="sng" noProof="0" dirty="0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704A240E-3AE8-621D-AF79-541B7EE63515}"/>
              </a:ext>
            </a:extLst>
          </p:cNvPr>
          <p:cNvSpPr/>
          <p:nvPr/>
        </p:nvSpPr>
        <p:spPr>
          <a:xfrm>
            <a:off x="326921" y="1014740"/>
            <a:ext cx="8490158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PT" sz="400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Apresentar planeamento das atividades para as tarefas em falta</a:t>
            </a:r>
            <a:endParaRPr lang="pt-PT" sz="4000" b="0" cap="none" spc="0" dirty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472060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680A20E9-6D92-5E20-EBB6-2555362713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>
            <a:extLst>
              <a:ext uri="{FF2B5EF4-FFF2-40B4-BE49-F238E27FC236}">
                <a16:creationId xmlns:a16="http://schemas.microsoft.com/office/drawing/2014/main" id="{2DC6DB34-E342-B6FC-3A3A-6CED92D513C7}"/>
              </a:ext>
            </a:extLst>
          </p:cNvPr>
          <p:cNvSpPr/>
          <p:nvPr/>
        </p:nvSpPr>
        <p:spPr>
          <a:xfrm>
            <a:off x="0" y="0"/>
            <a:ext cx="9144000" cy="540000"/>
          </a:xfrm>
          <a:prstGeom prst="rect">
            <a:avLst/>
          </a:prstGeom>
          <a:solidFill>
            <a:schemeClr val="accent2">
              <a:lumMod val="50000"/>
              <a:lumOff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noProof="0" dirty="0"/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5CD9CBFD-DE7B-6C64-69CF-8E9A8255326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noProof="0" smtClean="0"/>
              <a:t>25</a:t>
            </a:fld>
            <a:endParaRPr lang="pt-PT" noProof="0" dirty="0"/>
          </a:p>
        </p:txBody>
      </p:sp>
      <p:pic>
        <p:nvPicPr>
          <p:cNvPr id="5" name="Picture 4" descr="OPENCoastS">
            <a:extLst>
              <a:ext uri="{FF2B5EF4-FFF2-40B4-BE49-F238E27FC236}">
                <a16:creationId xmlns:a16="http://schemas.microsoft.com/office/drawing/2014/main" id="{F91EC895-5C24-BB9A-7CEA-E6C273457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3843" y="54000"/>
            <a:ext cx="1430843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2">
            <a:extLst>
              <a:ext uri="{FF2B5EF4-FFF2-40B4-BE49-F238E27FC236}">
                <a16:creationId xmlns:a16="http://schemas.microsoft.com/office/drawing/2014/main" id="{1A3CEB74-2EE5-5078-B766-1D344E98B7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44" t="33493" r="19538" b="34519"/>
          <a:stretch>
            <a:fillRect/>
          </a:stretch>
        </p:blipFill>
        <p:spPr>
          <a:xfrm>
            <a:off x="6201763" y="54000"/>
            <a:ext cx="1152766" cy="432000"/>
          </a:xfrm>
          <a:prstGeom prst="rect">
            <a:avLst/>
          </a:prstGeom>
        </p:spPr>
      </p:pic>
      <p:sp>
        <p:nvSpPr>
          <p:cNvPr id="2" name="Google Shape;58;p1">
            <a:extLst>
              <a:ext uri="{FF2B5EF4-FFF2-40B4-BE49-F238E27FC236}">
                <a16:creationId xmlns:a16="http://schemas.microsoft.com/office/drawing/2014/main" id="{8BEA3DE5-1E24-50B7-7F38-BF1D43CCD760}"/>
              </a:ext>
            </a:extLst>
          </p:cNvPr>
          <p:cNvSpPr txBox="1"/>
          <p:nvPr/>
        </p:nvSpPr>
        <p:spPr>
          <a:xfrm>
            <a:off x="77068" y="57780"/>
            <a:ext cx="3910731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PT" b="1" i="0" u="none" strike="noStrike" cap="none" noProof="0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Considerações Finais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EBD7630B-104D-5825-06B9-DC437FABBA7E}"/>
              </a:ext>
            </a:extLst>
          </p:cNvPr>
          <p:cNvSpPr txBox="1"/>
          <p:nvPr/>
        </p:nvSpPr>
        <p:spPr>
          <a:xfrm>
            <a:off x="0" y="612520"/>
            <a:ext cx="35043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b="1" u="sng" dirty="0"/>
              <a:t>Proposta de Trabalho Futuro</a:t>
            </a:r>
            <a:endParaRPr lang="pt-PT" b="1" u="sng" noProof="0" dirty="0"/>
          </a:p>
        </p:txBody>
      </p:sp>
      <p:graphicFrame>
        <p:nvGraphicFramePr>
          <p:cNvPr id="12" name="Diagrama 11">
            <a:extLst>
              <a:ext uri="{FF2B5EF4-FFF2-40B4-BE49-F238E27FC236}">
                <a16:creationId xmlns:a16="http://schemas.microsoft.com/office/drawing/2014/main" id="{EC262BE2-CF4F-7072-27F8-4FD5B816C49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26164351"/>
              </p:ext>
            </p:extLst>
          </p:nvPr>
        </p:nvGraphicFramePr>
        <p:xfrm>
          <a:off x="411480" y="855132"/>
          <a:ext cx="8553206" cy="43032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5462620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321BF73B-767E-6BCA-1219-68B29DC78A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>
            <a:extLst>
              <a:ext uri="{FF2B5EF4-FFF2-40B4-BE49-F238E27FC236}">
                <a16:creationId xmlns:a16="http://schemas.microsoft.com/office/drawing/2014/main" id="{9CFEAB14-958D-6BCD-8733-E4989B34603C}"/>
              </a:ext>
            </a:extLst>
          </p:cNvPr>
          <p:cNvSpPr/>
          <p:nvPr/>
        </p:nvSpPr>
        <p:spPr>
          <a:xfrm>
            <a:off x="0" y="0"/>
            <a:ext cx="9144000" cy="540000"/>
          </a:xfrm>
          <a:prstGeom prst="rect">
            <a:avLst/>
          </a:prstGeom>
          <a:solidFill>
            <a:schemeClr val="accent2">
              <a:lumMod val="50000"/>
              <a:lumOff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noProof="0" dirty="0"/>
          </a:p>
        </p:txBody>
      </p:sp>
      <p:sp>
        <p:nvSpPr>
          <p:cNvPr id="58" name="Google Shape;58;p1">
            <a:extLst>
              <a:ext uri="{FF2B5EF4-FFF2-40B4-BE49-F238E27FC236}">
                <a16:creationId xmlns:a16="http://schemas.microsoft.com/office/drawing/2014/main" id="{08C4B40F-064B-C8CB-1A5D-888B0DC15D3B}"/>
              </a:ext>
            </a:extLst>
          </p:cNvPr>
          <p:cNvSpPr txBox="1"/>
          <p:nvPr/>
        </p:nvSpPr>
        <p:spPr>
          <a:xfrm>
            <a:off x="91441" y="85349"/>
            <a:ext cx="13716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PT" b="1" i="0" u="none" strike="noStrike" cap="none" noProof="0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Introdução</a:t>
            </a:r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22E333F3-7D0E-C57D-22DE-9CE83FFC26A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noProof="0" smtClean="0"/>
              <a:t>3</a:t>
            </a:fld>
            <a:endParaRPr lang="pt-PT" noProof="0" dirty="0"/>
          </a:p>
        </p:txBody>
      </p:sp>
      <p:pic>
        <p:nvPicPr>
          <p:cNvPr id="5" name="Picture 4" descr="OPENCoastS">
            <a:extLst>
              <a:ext uri="{FF2B5EF4-FFF2-40B4-BE49-F238E27FC236}">
                <a16:creationId xmlns:a16="http://schemas.microsoft.com/office/drawing/2014/main" id="{85B03BEE-1C88-70EE-5A99-6C7A37C3D3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3843" y="54000"/>
            <a:ext cx="1430843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2">
            <a:extLst>
              <a:ext uri="{FF2B5EF4-FFF2-40B4-BE49-F238E27FC236}">
                <a16:creationId xmlns:a16="http://schemas.microsoft.com/office/drawing/2014/main" id="{415EE30C-7BC6-F56B-238E-9C8F392E49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44" t="33493" r="19538" b="34519"/>
          <a:stretch>
            <a:fillRect/>
          </a:stretch>
        </p:blipFill>
        <p:spPr>
          <a:xfrm>
            <a:off x="6201763" y="54000"/>
            <a:ext cx="1152766" cy="432000"/>
          </a:xfrm>
          <a:prstGeom prst="rect">
            <a:avLst/>
          </a:prstGeom>
        </p:spPr>
      </p:pic>
      <p:sp>
        <p:nvSpPr>
          <p:cNvPr id="87" name="Title 1">
            <a:extLst>
              <a:ext uri="{FF2B5EF4-FFF2-40B4-BE49-F238E27FC236}">
                <a16:creationId xmlns:a16="http://schemas.microsoft.com/office/drawing/2014/main" id="{E5BB5068-2B2A-E598-F3CE-33CA33C95753}"/>
              </a:ext>
            </a:extLst>
          </p:cNvPr>
          <p:cNvSpPr txBox="1">
            <a:spLocks/>
          </p:cNvSpPr>
          <p:nvPr/>
        </p:nvSpPr>
        <p:spPr>
          <a:xfrm>
            <a:off x="83357" y="723821"/>
            <a:ext cx="8937801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pt-BR" sz="1600" b="1" dirty="0">
                <a:solidFill>
                  <a:srgbClr val="FF0000"/>
                </a:solidFill>
              </a:rPr>
              <a:t>Problema: </a:t>
            </a:r>
            <a:r>
              <a:rPr lang="pt-BR" sz="1600" b="1" dirty="0"/>
              <a:t>alterações na dinâmica do modelo físico (modelos diferentes, dano acumulado) afetam as vibrações da plataforma. </a:t>
            </a:r>
            <a:endParaRPr lang="pt-PT" sz="1600" dirty="0"/>
          </a:p>
        </p:txBody>
      </p:sp>
      <p:sp>
        <p:nvSpPr>
          <p:cNvPr id="88" name="Title 1">
            <a:extLst>
              <a:ext uri="{FF2B5EF4-FFF2-40B4-BE49-F238E27FC236}">
                <a16:creationId xmlns:a16="http://schemas.microsoft.com/office/drawing/2014/main" id="{9A4D68CC-3151-2238-C958-78DA7B0FF7DE}"/>
              </a:ext>
            </a:extLst>
          </p:cNvPr>
          <p:cNvSpPr txBox="1">
            <a:spLocks/>
          </p:cNvSpPr>
          <p:nvPr/>
        </p:nvSpPr>
        <p:spPr>
          <a:xfrm>
            <a:off x="83357" y="4209396"/>
            <a:ext cx="11427175" cy="10697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600" b="1" dirty="0">
                <a:solidFill>
                  <a:srgbClr val="FF0000"/>
                </a:solidFill>
              </a:rPr>
              <a:t>Objetivo: </a:t>
            </a:r>
            <a:r>
              <a:rPr lang="pt-BR" sz="1600" b="1" dirty="0"/>
              <a:t>implementar controlador que garanta que as vibrações da plataforma</a:t>
            </a:r>
          </a:p>
          <a:p>
            <a:r>
              <a:rPr lang="pt-BR" sz="1600" b="1" dirty="0"/>
              <a:t>seguem exactamente o sinal sísmico de teste (referência).</a:t>
            </a:r>
            <a:endParaRPr lang="pt-PT" sz="1600" dirty="0"/>
          </a:p>
        </p:txBody>
      </p:sp>
      <p:pic>
        <p:nvPicPr>
          <p:cNvPr id="89" name="Imagem 88">
            <a:extLst>
              <a:ext uri="{FF2B5EF4-FFF2-40B4-BE49-F238E27FC236}">
                <a16:creationId xmlns:a16="http://schemas.microsoft.com/office/drawing/2014/main" id="{F74667A9-FDCF-8C77-78AD-901DD1393E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41" y="1218647"/>
            <a:ext cx="9144000" cy="2937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431322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9365F42B-A2B2-C05E-AF26-7B2D53EF52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>
            <a:extLst>
              <a:ext uri="{FF2B5EF4-FFF2-40B4-BE49-F238E27FC236}">
                <a16:creationId xmlns:a16="http://schemas.microsoft.com/office/drawing/2014/main" id="{00843989-BE71-A6F2-D282-11A8CD0B0648}"/>
              </a:ext>
            </a:extLst>
          </p:cNvPr>
          <p:cNvSpPr/>
          <p:nvPr/>
        </p:nvSpPr>
        <p:spPr>
          <a:xfrm>
            <a:off x="0" y="0"/>
            <a:ext cx="9144000" cy="540000"/>
          </a:xfrm>
          <a:prstGeom prst="rect">
            <a:avLst/>
          </a:prstGeom>
          <a:solidFill>
            <a:schemeClr val="accent2">
              <a:lumMod val="50000"/>
              <a:lumOff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noProof="0" dirty="0"/>
          </a:p>
        </p:txBody>
      </p:sp>
      <p:sp>
        <p:nvSpPr>
          <p:cNvPr id="58" name="Google Shape;58;p1">
            <a:extLst>
              <a:ext uri="{FF2B5EF4-FFF2-40B4-BE49-F238E27FC236}">
                <a16:creationId xmlns:a16="http://schemas.microsoft.com/office/drawing/2014/main" id="{64571914-5434-8AF3-F9DC-5DF6CAD17C5E}"/>
              </a:ext>
            </a:extLst>
          </p:cNvPr>
          <p:cNvSpPr txBox="1"/>
          <p:nvPr/>
        </p:nvSpPr>
        <p:spPr>
          <a:xfrm>
            <a:off x="91441" y="85349"/>
            <a:ext cx="13716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PT" b="1" i="0" u="none" strike="noStrike" cap="none" noProof="0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Introdução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CD168A18-8E05-925A-23FA-6833A03F2D14}"/>
              </a:ext>
            </a:extLst>
          </p:cNvPr>
          <p:cNvSpPr txBox="1"/>
          <p:nvPr/>
        </p:nvSpPr>
        <p:spPr>
          <a:xfrm>
            <a:off x="-137159" y="607881"/>
            <a:ext cx="45066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b="1" noProof="0" dirty="0"/>
              <a:t>Processo de Ensaios Sísmicos no LNEC</a:t>
            </a:r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C8F3E187-8C48-F42D-6A62-12ED123428F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noProof="0" smtClean="0"/>
              <a:t>4</a:t>
            </a:fld>
            <a:endParaRPr lang="pt-PT" noProof="0" dirty="0"/>
          </a:p>
        </p:txBody>
      </p:sp>
      <p:pic>
        <p:nvPicPr>
          <p:cNvPr id="5" name="Picture 4" descr="OPENCoastS">
            <a:extLst>
              <a:ext uri="{FF2B5EF4-FFF2-40B4-BE49-F238E27FC236}">
                <a16:creationId xmlns:a16="http://schemas.microsoft.com/office/drawing/2014/main" id="{AEFA65D4-38CE-61A0-E5AD-269F1DF68B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3843" y="54000"/>
            <a:ext cx="1430843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2">
            <a:extLst>
              <a:ext uri="{FF2B5EF4-FFF2-40B4-BE49-F238E27FC236}">
                <a16:creationId xmlns:a16="http://schemas.microsoft.com/office/drawing/2014/main" id="{5B812A66-06E3-2B1C-F7CF-F1D432258B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44" t="33493" r="19538" b="34519"/>
          <a:stretch>
            <a:fillRect/>
          </a:stretch>
        </p:blipFill>
        <p:spPr>
          <a:xfrm>
            <a:off x="6201763" y="54000"/>
            <a:ext cx="1152766" cy="432000"/>
          </a:xfrm>
          <a:prstGeom prst="rect">
            <a:avLst/>
          </a:prstGeom>
        </p:spPr>
      </p:pic>
      <p:cxnSp>
        <p:nvCxnSpPr>
          <p:cNvPr id="10" name="Conexão reta unidirecional 9">
            <a:extLst>
              <a:ext uri="{FF2B5EF4-FFF2-40B4-BE49-F238E27FC236}">
                <a16:creationId xmlns:a16="http://schemas.microsoft.com/office/drawing/2014/main" id="{8C2BC11E-692B-3D3E-360B-B653BDA3E947}"/>
              </a:ext>
            </a:extLst>
          </p:cNvPr>
          <p:cNvCxnSpPr>
            <a:cxnSpLocks/>
          </p:cNvCxnSpPr>
          <p:nvPr/>
        </p:nvCxnSpPr>
        <p:spPr>
          <a:xfrm>
            <a:off x="3490219" y="2291490"/>
            <a:ext cx="943973" cy="0"/>
          </a:xfrm>
          <a:prstGeom prst="straightConnector1">
            <a:avLst/>
          </a:prstGeom>
          <a:ln w="127000">
            <a:solidFill>
              <a:srgbClr val="00B0F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16" name="Imagem 15" descr="Uma imagem com texto, diagrama, Gráfico, file&#10;&#10;Os conteúdos gerados por IA podem estar incorretos.">
            <a:extLst>
              <a:ext uri="{FF2B5EF4-FFF2-40B4-BE49-F238E27FC236}">
                <a16:creationId xmlns:a16="http://schemas.microsoft.com/office/drawing/2014/main" id="{8B5F065A-32C2-26AD-4ABF-02CF2BC4E3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30688" y="777158"/>
            <a:ext cx="3340791" cy="4225028"/>
          </a:xfrm>
          <a:prstGeom prst="rect">
            <a:avLst/>
          </a:prstGeom>
        </p:spPr>
      </p:pic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68C48BAD-5C8C-1057-DC8F-B9477BA5529F}"/>
              </a:ext>
            </a:extLst>
          </p:cNvPr>
          <p:cNvSpPr/>
          <p:nvPr/>
        </p:nvSpPr>
        <p:spPr>
          <a:xfrm>
            <a:off x="1869938" y="1057366"/>
            <a:ext cx="1186815" cy="40894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PT" sz="900" noProof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Ação Sísmica/</a:t>
            </a:r>
            <a:endParaRPr lang="pt-PT" noProof="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ctr"/>
            <a:r>
              <a:rPr lang="pt-PT" sz="900" noProof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Sinal de Referência</a:t>
            </a:r>
            <a:endParaRPr lang="pt-PT" noProof="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cxnSp>
        <p:nvCxnSpPr>
          <p:cNvPr id="7" name="Conexão reta unidirecional 6">
            <a:extLst>
              <a:ext uri="{FF2B5EF4-FFF2-40B4-BE49-F238E27FC236}">
                <a16:creationId xmlns:a16="http://schemas.microsoft.com/office/drawing/2014/main" id="{1912BA9A-2887-F202-CFBB-511BC223ED6F}"/>
              </a:ext>
            </a:extLst>
          </p:cNvPr>
          <p:cNvCxnSpPr>
            <a:cxnSpLocks/>
          </p:cNvCxnSpPr>
          <p:nvPr/>
        </p:nvCxnSpPr>
        <p:spPr>
          <a:xfrm flipH="1">
            <a:off x="2463343" y="1488516"/>
            <a:ext cx="2" cy="471955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5636A4A7-68AB-CE0F-5EB0-B0E619C0EEBF}"/>
              </a:ext>
            </a:extLst>
          </p:cNvPr>
          <p:cNvSpPr/>
          <p:nvPr/>
        </p:nvSpPr>
        <p:spPr>
          <a:xfrm>
            <a:off x="1812211" y="2607686"/>
            <a:ext cx="1282700" cy="40894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PT" sz="900" noProof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Geração do Sinal Drive</a:t>
            </a:r>
            <a:endParaRPr lang="pt-PT" noProof="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24E81A60-4801-7F9C-BD37-9DBBE41B2A08}"/>
              </a:ext>
            </a:extLst>
          </p:cNvPr>
          <p:cNvSpPr/>
          <p:nvPr/>
        </p:nvSpPr>
        <p:spPr>
          <a:xfrm>
            <a:off x="1772544" y="1954603"/>
            <a:ext cx="1381597" cy="415925"/>
          </a:xfrm>
          <a:prstGeom prst="rect">
            <a:avLst/>
          </a:prstGeom>
          <a:solidFill>
            <a:srgbClr val="002060"/>
          </a:solidFill>
          <a:ln w="12700" cap="flat" cmpd="sng" algn="ctr">
            <a:solidFill>
              <a:srgbClr val="E97132">
                <a:shade val="15000"/>
              </a:srgbClr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Identificação do Sistema</a:t>
            </a:r>
            <a:r>
              <a:rPr lang="pt-PT" sz="800" noProof="0" dirty="0">
                <a:solidFill>
                  <a:sysClr val="window" lastClr="FFFFFF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 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(Plataforma Sísmica + Estrutura)</a:t>
            </a:r>
            <a:endParaRPr kumimoji="0" lang="pt-PT" sz="12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Times New Roman" panose="02020603050405020304" pitchFamily="18" charset="0"/>
              <a:ea typeface="Times New Roman" panose="02020603050405020304" pitchFamily="18" charset="0"/>
              <a:cs typeface="+mn-cs"/>
            </a:endParaRP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191CF6CC-BCA4-08CF-18B2-E467C8022E2A}"/>
              </a:ext>
            </a:extLst>
          </p:cNvPr>
          <p:cNvSpPr/>
          <p:nvPr/>
        </p:nvSpPr>
        <p:spPr>
          <a:xfrm>
            <a:off x="1713311" y="3246801"/>
            <a:ext cx="1480501" cy="280306"/>
          </a:xfrm>
          <a:prstGeom prst="rect">
            <a:avLst/>
          </a:prstGeom>
          <a:solidFill>
            <a:srgbClr val="E97132"/>
          </a:solidFill>
          <a:ln w="12700" cap="flat" cmpd="sng" algn="ctr">
            <a:solidFill>
              <a:srgbClr val="E97132">
                <a:shade val="15000"/>
              </a:srgbClr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9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Ensaio Sísmico</a:t>
            </a:r>
            <a:endParaRPr kumimoji="0" lang="pt-PT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Times New Roman" panose="02020603050405020304" pitchFamily="18" charset="0"/>
              <a:ea typeface="Times New Roman" panose="02020603050405020304" pitchFamily="18" charset="0"/>
              <a:cs typeface="+mn-cs"/>
            </a:endParaRPr>
          </a:p>
        </p:txBody>
      </p:sp>
      <p:cxnSp>
        <p:nvCxnSpPr>
          <p:cNvPr id="14" name="Conexão reta unidirecional 13">
            <a:extLst>
              <a:ext uri="{FF2B5EF4-FFF2-40B4-BE49-F238E27FC236}">
                <a16:creationId xmlns:a16="http://schemas.microsoft.com/office/drawing/2014/main" id="{9871BCDD-ADA3-0AE1-A2A5-F18C9296A698}"/>
              </a:ext>
            </a:extLst>
          </p:cNvPr>
          <p:cNvCxnSpPr>
            <a:cxnSpLocks/>
          </p:cNvCxnSpPr>
          <p:nvPr/>
        </p:nvCxnSpPr>
        <p:spPr>
          <a:xfrm>
            <a:off x="2453562" y="3033501"/>
            <a:ext cx="0" cy="203683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5" name="Conexão reta unidirecional 14">
            <a:extLst>
              <a:ext uri="{FF2B5EF4-FFF2-40B4-BE49-F238E27FC236}">
                <a16:creationId xmlns:a16="http://schemas.microsoft.com/office/drawing/2014/main" id="{C2862E3C-7551-5E91-FD84-4438B7F75D97}"/>
              </a:ext>
            </a:extLst>
          </p:cNvPr>
          <p:cNvCxnSpPr>
            <a:cxnSpLocks/>
          </p:cNvCxnSpPr>
          <p:nvPr/>
        </p:nvCxnSpPr>
        <p:spPr>
          <a:xfrm>
            <a:off x="2453561" y="3527107"/>
            <a:ext cx="0" cy="263101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Losango 16">
                <a:extLst>
                  <a:ext uri="{FF2B5EF4-FFF2-40B4-BE49-F238E27FC236}">
                    <a16:creationId xmlns:a16="http://schemas.microsoft.com/office/drawing/2014/main" id="{69CB92F9-B343-4703-CF0E-EABA335FFD77}"/>
                  </a:ext>
                </a:extLst>
              </p:cNvPr>
              <p:cNvSpPr/>
              <p:nvPr/>
            </p:nvSpPr>
            <p:spPr>
              <a:xfrm>
                <a:off x="138974" y="3798844"/>
                <a:ext cx="1304290" cy="519430"/>
              </a:xfrm>
              <a:prstGeom prst="diamond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pt-PT" sz="900" noProof="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Ensaio</a:t>
                </a:r>
                <a:endParaRPr lang="pt-PT" noProof="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algn="ctr"/>
                <a:r>
                  <a:rPr lang="pt-PT" sz="900" noProof="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Severidades </a:t>
                </a:r>
                <a14:m>
                  <m:oMath xmlns:m="http://schemas.openxmlformats.org/officeDocument/2006/math">
                    <m:r>
                      <a:rPr lang="pt-PT" sz="900" i="1" noProof="0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↑</m:t>
                    </m:r>
                  </m:oMath>
                </a14:m>
                <a:endParaRPr lang="pt-PT" noProof="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7" name="Losango 16">
                <a:extLst>
                  <a:ext uri="{FF2B5EF4-FFF2-40B4-BE49-F238E27FC236}">
                    <a16:creationId xmlns:a16="http://schemas.microsoft.com/office/drawing/2014/main" id="{69CB92F9-B343-4703-CF0E-EABA335FFD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974" y="3798844"/>
                <a:ext cx="1304290" cy="519430"/>
              </a:xfrm>
              <a:prstGeom prst="diamond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Conexão reta unidirecional 17">
            <a:extLst>
              <a:ext uri="{FF2B5EF4-FFF2-40B4-BE49-F238E27FC236}">
                <a16:creationId xmlns:a16="http://schemas.microsoft.com/office/drawing/2014/main" id="{9C7169F9-E6CF-DEBE-FA86-32B9542AE810}"/>
              </a:ext>
            </a:extLst>
          </p:cNvPr>
          <p:cNvCxnSpPr>
            <a:cxnSpLocks/>
          </p:cNvCxnSpPr>
          <p:nvPr/>
        </p:nvCxnSpPr>
        <p:spPr>
          <a:xfrm>
            <a:off x="2463343" y="2356998"/>
            <a:ext cx="0" cy="263101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9" name="Losango 18">
            <a:extLst>
              <a:ext uri="{FF2B5EF4-FFF2-40B4-BE49-F238E27FC236}">
                <a16:creationId xmlns:a16="http://schemas.microsoft.com/office/drawing/2014/main" id="{7C6CD43E-F1C8-4E7E-433C-3B7117B1AA89}"/>
              </a:ext>
            </a:extLst>
          </p:cNvPr>
          <p:cNvSpPr/>
          <p:nvPr/>
        </p:nvSpPr>
        <p:spPr>
          <a:xfrm>
            <a:off x="1721794" y="3798844"/>
            <a:ext cx="1439445" cy="519430"/>
          </a:xfrm>
          <a:prstGeom prst="diamon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PT" noProof="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cxnSp>
        <p:nvCxnSpPr>
          <p:cNvPr id="20" name="Conexão reta 19">
            <a:extLst>
              <a:ext uri="{FF2B5EF4-FFF2-40B4-BE49-F238E27FC236}">
                <a16:creationId xmlns:a16="http://schemas.microsoft.com/office/drawing/2014/main" id="{E69B52B4-73F5-2152-D582-3D95E152225E}"/>
              </a:ext>
            </a:extLst>
          </p:cNvPr>
          <p:cNvCxnSpPr>
            <a:cxnSpLocks/>
          </p:cNvCxnSpPr>
          <p:nvPr/>
        </p:nvCxnSpPr>
        <p:spPr>
          <a:xfrm>
            <a:off x="3161241" y="4048892"/>
            <a:ext cx="32897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xão reta 20">
            <a:extLst>
              <a:ext uri="{FF2B5EF4-FFF2-40B4-BE49-F238E27FC236}">
                <a16:creationId xmlns:a16="http://schemas.microsoft.com/office/drawing/2014/main" id="{89948092-FAFA-4B5C-CBE3-1031F46FA09B}"/>
              </a:ext>
            </a:extLst>
          </p:cNvPr>
          <p:cNvCxnSpPr>
            <a:cxnSpLocks/>
          </p:cNvCxnSpPr>
          <p:nvPr/>
        </p:nvCxnSpPr>
        <p:spPr>
          <a:xfrm flipV="1">
            <a:off x="3490219" y="2802489"/>
            <a:ext cx="0" cy="124640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xão reta unidirecional 21">
            <a:extLst>
              <a:ext uri="{FF2B5EF4-FFF2-40B4-BE49-F238E27FC236}">
                <a16:creationId xmlns:a16="http://schemas.microsoft.com/office/drawing/2014/main" id="{F17D2B76-CFDC-CC4D-AD6B-4A78DC34B6F1}"/>
              </a:ext>
            </a:extLst>
          </p:cNvPr>
          <p:cNvCxnSpPr>
            <a:cxnSpLocks/>
          </p:cNvCxnSpPr>
          <p:nvPr/>
        </p:nvCxnSpPr>
        <p:spPr>
          <a:xfrm flipH="1">
            <a:off x="3108989" y="2802489"/>
            <a:ext cx="38123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B5D9F3F9-0E0C-8575-5A8C-5D8D6ABC95BA}"/>
              </a:ext>
            </a:extLst>
          </p:cNvPr>
          <p:cNvSpPr/>
          <p:nvPr/>
        </p:nvSpPr>
        <p:spPr>
          <a:xfrm>
            <a:off x="3149386" y="3789180"/>
            <a:ext cx="328976" cy="238515"/>
          </a:xfrm>
          <a:prstGeom prst="ellipse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800" noProof="0" dirty="0">
              <a:solidFill>
                <a:srgbClr val="FF0000"/>
              </a:solidFill>
            </a:endParaRP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DBC720E5-9F7E-0B46-F013-24C3639537D6}"/>
              </a:ext>
            </a:extLst>
          </p:cNvPr>
          <p:cNvSpPr txBox="1"/>
          <p:nvPr/>
        </p:nvSpPr>
        <p:spPr>
          <a:xfrm>
            <a:off x="3098906" y="3785326"/>
            <a:ext cx="4702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000" noProof="0" dirty="0">
                <a:solidFill>
                  <a:srgbClr val="FF0000"/>
                </a:solidFill>
              </a:rPr>
              <a:t>NOK</a:t>
            </a:r>
          </a:p>
        </p:txBody>
      </p:sp>
      <p:cxnSp>
        <p:nvCxnSpPr>
          <p:cNvPr id="25" name="Conexão reta unidirecional 24">
            <a:extLst>
              <a:ext uri="{FF2B5EF4-FFF2-40B4-BE49-F238E27FC236}">
                <a16:creationId xmlns:a16="http://schemas.microsoft.com/office/drawing/2014/main" id="{F2299944-87CD-C2EF-7DA4-625BA074ED95}"/>
              </a:ext>
            </a:extLst>
          </p:cNvPr>
          <p:cNvCxnSpPr>
            <a:cxnSpLocks/>
            <a:stCxn id="19" idx="1"/>
            <a:endCxn id="17" idx="3"/>
          </p:cNvCxnSpPr>
          <p:nvPr/>
        </p:nvCxnSpPr>
        <p:spPr>
          <a:xfrm flipH="1">
            <a:off x="1443264" y="4058559"/>
            <a:ext cx="278530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ADF4A9C3-8EB2-B156-1DA5-B85D656F37AE}"/>
              </a:ext>
            </a:extLst>
          </p:cNvPr>
          <p:cNvSpPr/>
          <p:nvPr/>
        </p:nvSpPr>
        <p:spPr>
          <a:xfrm>
            <a:off x="1443833" y="3776478"/>
            <a:ext cx="328976" cy="238515"/>
          </a:xfrm>
          <a:prstGeom prst="ellipse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800" noProof="0" dirty="0">
              <a:solidFill>
                <a:srgbClr val="00B050"/>
              </a:solidFill>
            </a:endParaRP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99A8D8DD-02A8-73A7-573A-486F85D55CA1}"/>
              </a:ext>
            </a:extLst>
          </p:cNvPr>
          <p:cNvSpPr txBox="1"/>
          <p:nvPr/>
        </p:nvSpPr>
        <p:spPr>
          <a:xfrm>
            <a:off x="1425850" y="3784159"/>
            <a:ext cx="3986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000" noProof="0" dirty="0">
                <a:solidFill>
                  <a:srgbClr val="00B050"/>
                </a:solidFill>
              </a:rPr>
              <a:t>OK</a:t>
            </a:r>
          </a:p>
        </p:txBody>
      </p:sp>
      <p:cxnSp>
        <p:nvCxnSpPr>
          <p:cNvPr id="28" name="Conexão reta 27">
            <a:extLst>
              <a:ext uri="{FF2B5EF4-FFF2-40B4-BE49-F238E27FC236}">
                <a16:creationId xmlns:a16="http://schemas.microsoft.com/office/drawing/2014/main" id="{EE8AEF30-8EF8-C11F-0CEE-93E7E9A5FDC6}"/>
              </a:ext>
            </a:extLst>
          </p:cNvPr>
          <p:cNvCxnSpPr>
            <a:cxnSpLocks/>
          </p:cNvCxnSpPr>
          <p:nvPr/>
        </p:nvCxnSpPr>
        <p:spPr>
          <a:xfrm flipV="1">
            <a:off x="791119" y="1242786"/>
            <a:ext cx="0" cy="2537008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xão reta unidirecional 28">
            <a:extLst>
              <a:ext uri="{FF2B5EF4-FFF2-40B4-BE49-F238E27FC236}">
                <a16:creationId xmlns:a16="http://schemas.microsoft.com/office/drawing/2014/main" id="{A9E538B2-FB70-54CD-1028-CC57604B1B20}"/>
              </a:ext>
            </a:extLst>
          </p:cNvPr>
          <p:cNvCxnSpPr>
            <a:cxnSpLocks/>
            <a:endCxn id="2" idx="1"/>
          </p:cNvCxnSpPr>
          <p:nvPr/>
        </p:nvCxnSpPr>
        <p:spPr>
          <a:xfrm>
            <a:off x="791119" y="1261836"/>
            <a:ext cx="1078819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09FABC12-76BB-8C21-EB24-A7FE9880D9F9}"/>
              </a:ext>
            </a:extLst>
          </p:cNvPr>
          <p:cNvSpPr txBox="1"/>
          <p:nvPr/>
        </p:nvSpPr>
        <p:spPr>
          <a:xfrm>
            <a:off x="1856455" y="3864226"/>
            <a:ext cx="11869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pt-PT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  <a:sym typeface="Arial"/>
              </a:rPr>
              <a:t>Avaliação de Desempenho</a:t>
            </a:r>
            <a:endParaRPr kumimoji="0" lang="pt-PT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Times New Roman" panose="02020603050405020304" pitchFamily="18" charset="0"/>
              <a:cs typeface="+mn-cs"/>
              <a:sym typeface="Arial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667DB1E-DAC8-CEB8-EBF8-072925FCB049}"/>
              </a:ext>
            </a:extLst>
          </p:cNvPr>
          <p:cNvSpPr txBox="1">
            <a:spLocks/>
          </p:cNvSpPr>
          <p:nvPr/>
        </p:nvSpPr>
        <p:spPr>
          <a:xfrm>
            <a:off x="-648" y="4467155"/>
            <a:ext cx="5227320" cy="733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pt-BR" sz="1400" b="1" dirty="0">
                <a:solidFill>
                  <a:srgbClr val="FF0000"/>
                </a:solidFill>
              </a:rPr>
              <a:t>Solução Atual: </a:t>
            </a:r>
            <a:r>
              <a:rPr lang="pt-BR" sz="1400" b="1" dirty="0"/>
              <a:t>é gerado um sinal de comando (drive) offline, a partir da função de transferência do sistema, identificada com ruído rosa, entre cada patamar de ensaio</a:t>
            </a:r>
            <a:endParaRPr lang="pt-PT" sz="1400" dirty="0"/>
          </a:p>
        </p:txBody>
      </p:sp>
    </p:spTree>
    <p:extLst>
      <p:ext uri="{BB962C8B-B14F-4D97-AF65-F5344CB8AC3E}">
        <p14:creationId xmlns:p14="http://schemas.microsoft.com/office/powerpoint/2010/main" val="1245858281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4B938C24-ED8D-D608-2AA8-EFFFFF659B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Oval 28">
            <a:extLst>
              <a:ext uri="{FF2B5EF4-FFF2-40B4-BE49-F238E27FC236}">
                <a16:creationId xmlns:a16="http://schemas.microsoft.com/office/drawing/2014/main" id="{DAE56E9B-F826-BC03-D9F0-4351DCCAD0BD}"/>
              </a:ext>
            </a:extLst>
          </p:cNvPr>
          <p:cNvSpPr/>
          <p:nvPr/>
        </p:nvSpPr>
        <p:spPr>
          <a:xfrm>
            <a:off x="1518141" y="4228370"/>
            <a:ext cx="328976" cy="238515"/>
          </a:xfrm>
          <a:prstGeom prst="ellipse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800" noProof="0" dirty="0">
              <a:solidFill>
                <a:srgbClr val="00B050"/>
              </a:solidFill>
            </a:endParaRP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3BF603CD-DA64-0FB9-E6B8-895EBB890251}"/>
              </a:ext>
            </a:extLst>
          </p:cNvPr>
          <p:cNvSpPr txBox="1"/>
          <p:nvPr/>
        </p:nvSpPr>
        <p:spPr>
          <a:xfrm>
            <a:off x="1500158" y="4236051"/>
            <a:ext cx="3986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000" noProof="0" dirty="0">
                <a:solidFill>
                  <a:srgbClr val="00B050"/>
                </a:solidFill>
              </a:rPr>
              <a:t>OK</a:t>
            </a:r>
          </a:p>
        </p:txBody>
      </p:sp>
      <p:sp>
        <p:nvSpPr>
          <p:cNvPr id="38" name="Retângulo: Cantos Arredondados 37">
            <a:extLst>
              <a:ext uri="{FF2B5EF4-FFF2-40B4-BE49-F238E27FC236}">
                <a16:creationId xmlns:a16="http://schemas.microsoft.com/office/drawing/2014/main" id="{1ED268E4-A33B-05F5-2DB7-48118D4AD6F8}"/>
              </a:ext>
            </a:extLst>
          </p:cNvPr>
          <p:cNvSpPr/>
          <p:nvPr/>
        </p:nvSpPr>
        <p:spPr>
          <a:xfrm>
            <a:off x="1699480" y="2993125"/>
            <a:ext cx="2012613" cy="1866892"/>
          </a:xfrm>
          <a:prstGeom prst="roundRect">
            <a:avLst/>
          </a:prstGeom>
          <a:solidFill>
            <a:schemeClr val="accent4">
              <a:lumMod val="60000"/>
              <a:lumOff val="40000"/>
              <a:alpha val="4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pic>
        <p:nvPicPr>
          <p:cNvPr id="34" name="Imagem 33" descr="Uma imagem com texto, diagrama, Gráfico, file&#10;&#10;Os conteúdos gerados por IA podem estar incorretos.">
            <a:extLst>
              <a:ext uri="{FF2B5EF4-FFF2-40B4-BE49-F238E27FC236}">
                <a16:creationId xmlns:a16="http://schemas.microsoft.com/office/drawing/2014/main" id="{0CF36DFE-27CD-F6F9-1BDD-95F7F09C9F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9983" y="831789"/>
            <a:ext cx="3340791" cy="4225028"/>
          </a:xfrm>
          <a:prstGeom prst="rect">
            <a:avLst/>
          </a:prstGeom>
        </p:spPr>
      </p:pic>
      <p:sp>
        <p:nvSpPr>
          <p:cNvPr id="4" name="Rectangle 5">
            <a:extLst>
              <a:ext uri="{FF2B5EF4-FFF2-40B4-BE49-F238E27FC236}">
                <a16:creationId xmlns:a16="http://schemas.microsoft.com/office/drawing/2014/main" id="{58198BE5-C96D-4C7E-0060-47E6BA7AC4D1}"/>
              </a:ext>
            </a:extLst>
          </p:cNvPr>
          <p:cNvSpPr/>
          <p:nvPr/>
        </p:nvSpPr>
        <p:spPr>
          <a:xfrm>
            <a:off x="0" y="0"/>
            <a:ext cx="9144000" cy="540000"/>
          </a:xfrm>
          <a:prstGeom prst="rect">
            <a:avLst/>
          </a:prstGeom>
          <a:solidFill>
            <a:schemeClr val="accent2">
              <a:lumMod val="50000"/>
              <a:lumOff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noProof="0" dirty="0"/>
          </a:p>
        </p:txBody>
      </p:sp>
      <p:sp>
        <p:nvSpPr>
          <p:cNvPr id="58" name="Google Shape;58;p1">
            <a:extLst>
              <a:ext uri="{FF2B5EF4-FFF2-40B4-BE49-F238E27FC236}">
                <a16:creationId xmlns:a16="http://schemas.microsoft.com/office/drawing/2014/main" id="{2ADC6E50-9969-864F-4395-DAD65EFEAE91}"/>
              </a:ext>
            </a:extLst>
          </p:cNvPr>
          <p:cNvSpPr txBox="1"/>
          <p:nvPr/>
        </p:nvSpPr>
        <p:spPr>
          <a:xfrm>
            <a:off x="91441" y="85349"/>
            <a:ext cx="13716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PT" b="1" i="0" u="none" strike="noStrike" cap="none" noProof="0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Introdução</a:t>
            </a:r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E6E3B833-6E9A-370E-3816-9D5A872057A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noProof="0" smtClean="0"/>
              <a:t>5</a:t>
            </a:fld>
            <a:endParaRPr lang="pt-PT" noProof="0" dirty="0"/>
          </a:p>
        </p:txBody>
      </p:sp>
      <p:pic>
        <p:nvPicPr>
          <p:cNvPr id="5" name="Picture 4" descr="OPENCoastS">
            <a:extLst>
              <a:ext uri="{FF2B5EF4-FFF2-40B4-BE49-F238E27FC236}">
                <a16:creationId xmlns:a16="http://schemas.microsoft.com/office/drawing/2014/main" id="{3CAE6114-0E7D-0CEC-4935-7EAA64EEAA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3843" y="54000"/>
            <a:ext cx="1430843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2">
            <a:extLst>
              <a:ext uri="{FF2B5EF4-FFF2-40B4-BE49-F238E27FC236}">
                <a16:creationId xmlns:a16="http://schemas.microsoft.com/office/drawing/2014/main" id="{B7CAEB3D-73C5-B996-7688-EC5EB03A691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44" t="33493" r="19538" b="34519"/>
          <a:stretch>
            <a:fillRect/>
          </a:stretch>
        </p:blipFill>
        <p:spPr>
          <a:xfrm>
            <a:off x="6201763" y="54000"/>
            <a:ext cx="1152766" cy="432000"/>
          </a:xfrm>
          <a:prstGeom prst="rect">
            <a:avLst/>
          </a:prstGeom>
        </p:spPr>
      </p:pic>
      <p:pic>
        <p:nvPicPr>
          <p:cNvPr id="24" name="Imagem 23" descr="Uma imagem com Gráficos, design gráfico, captura de ecrã, Saturação de cores&#10;&#10;Os conteúdos gerados por IA podem estar incorretos.">
            <a:extLst>
              <a:ext uri="{FF2B5EF4-FFF2-40B4-BE49-F238E27FC236}">
                <a16:creationId xmlns:a16="http://schemas.microsoft.com/office/drawing/2014/main" id="{F7276136-A696-1486-921C-6DCB3900D4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8594751">
            <a:off x="5290634" y="2371121"/>
            <a:ext cx="1122020" cy="901477"/>
          </a:xfrm>
          <a:prstGeom prst="rect">
            <a:avLst/>
          </a:prstGeom>
        </p:spPr>
      </p:pic>
      <p:cxnSp>
        <p:nvCxnSpPr>
          <p:cNvPr id="7" name="Conexão reta unidirecional 6">
            <a:extLst>
              <a:ext uri="{FF2B5EF4-FFF2-40B4-BE49-F238E27FC236}">
                <a16:creationId xmlns:a16="http://schemas.microsoft.com/office/drawing/2014/main" id="{C5947835-4601-21A8-74BF-CBD2F8A492A5}"/>
              </a:ext>
            </a:extLst>
          </p:cNvPr>
          <p:cNvCxnSpPr>
            <a:cxnSpLocks/>
          </p:cNvCxnSpPr>
          <p:nvPr/>
        </p:nvCxnSpPr>
        <p:spPr>
          <a:xfrm>
            <a:off x="3564527" y="2743382"/>
            <a:ext cx="943973" cy="0"/>
          </a:xfrm>
          <a:prstGeom prst="straightConnector1">
            <a:avLst/>
          </a:prstGeom>
          <a:ln w="127000">
            <a:solidFill>
              <a:srgbClr val="00B0F0">
                <a:alpha val="50000"/>
              </a:srgbClr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642C5F15-37B6-6F87-B6A1-52C9F020CD3B}"/>
              </a:ext>
            </a:extLst>
          </p:cNvPr>
          <p:cNvSpPr/>
          <p:nvPr/>
        </p:nvSpPr>
        <p:spPr>
          <a:xfrm>
            <a:off x="1944246" y="1509258"/>
            <a:ext cx="1186815" cy="40894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PT" sz="900" noProof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Ação Sísmica/</a:t>
            </a:r>
            <a:endParaRPr lang="pt-PT" noProof="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ctr"/>
            <a:r>
              <a:rPr lang="pt-PT" sz="900" noProof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Sinal de Referência</a:t>
            </a:r>
            <a:endParaRPr lang="pt-PT" noProof="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cxnSp>
        <p:nvCxnSpPr>
          <p:cNvPr id="12" name="Conexão reta unidirecional 11">
            <a:extLst>
              <a:ext uri="{FF2B5EF4-FFF2-40B4-BE49-F238E27FC236}">
                <a16:creationId xmlns:a16="http://schemas.microsoft.com/office/drawing/2014/main" id="{472AAE47-2686-A435-BBF0-188999B65B6A}"/>
              </a:ext>
            </a:extLst>
          </p:cNvPr>
          <p:cNvCxnSpPr>
            <a:cxnSpLocks/>
          </p:cNvCxnSpPr>
          <p:nvPr/>
        </p:nvCxnSpPr>
        <p:spPr>
          <a:xfrm flipH="1">
            <a:off x="2537651" y="1940408"/>
            <a:ext cx="2" cy="471955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EA97E4E3-53EF-28A8-FCB2-D09B8BA74702}"/>
              </a:ext>
            </a:extLst>
          </p:cNvPr>
          <p:cNvSpPr/>
          <p:nvPr/>
        </p:nvSpPr>
        <p:spPr>
          <a:xfrm>
            <a:off x="1886519" y="3059578"/>
            <a:ext cx="1282700" cy="40894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PT" sz="900" noProof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Geração do Sinal Drive</a:t>
            </a:r>
            <a:endParaRPr lang="pt-PT" noProof="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C2884859-3C28-FCE8-9FF7-CFFE73F6B76C}"/>
              </a:ext>
            </a:extLst>
          </p:cNvPr>
          <p:cNvSpPr/>
          <p:nvPr/>
        </p:nvSpPr>
        <p:spPr>
          <a:xfrm>
            <a:off x="1846852" y="2406495"/>
            <a:ext cx="1381597" cy="415925"/>
          </a:xfrm>
          <a:prstGeom prst="rect">
            <a:avLst/>
          </a:prstGeom>
          <a:solidFill>
            <a:srgbClr val="002060"/>
          </a:solidFill>
          <a:ln w="12700" cap="flat" cmpd="sng" algn="ctr">
            <a:solidFill>
              <a:srgbClr val="E97132">
                <a:shade val="15000"/>
              </a:srgbClr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Identificação do Sistema</a:t>
            </a:r>
            <a:r>
              <a:rPr lang="pt-PT" sz="800" noProof="0" dirty="0">
                <a:solidFill>
                  <a:sysClr val="window" lastClr="FFFFFF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 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(Plataforma Sísmica + Estrutura)</a:t>
            </a:r>
            <a:endParaRPr kumimoji="0" lang="pt-PT" sz="12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Times New Roman" panose="02020603050405020304" pitchFamily="18" charset="0"/>
              <a:ea typeface="Times New Roman" panose="02020603050405020304" pitchFamily="18" charset="0"/>
              <a:cs typeface="+mn-cs"/>
            </a:endParaRP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B8887AFA-8C80-94E3-D0DC-F30478C6DD1A}"/>
              </a:ext>
            </a:extLst>
          </p:cNvPr>
          <p:cNvSpPr/>
          <p:nvPr/>
        </p:nvSpPr>
        <p:spPr>
          <a:xfrm>
            <a:off x="1787619" y="3698693"/>
            <a:ext cx="1480501" cy="280306"/>
          </a:xfrm>
          <a:prstGeom prst="rect">
            <a:avLst/>
          </a:prstGeom>
          <a:solidFill>
            <a:srgbClr val="E97132"/>
          </a:solidFill>
          <a:ln w="12700" cap="flat" cmpd="sng" algn="ctr">
            <a:solidFill>
              <a:srgbClr val="E97132">
                <a:shade val="15000"/>
              </a:srgbClr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9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Ensaio Sísmico</a:t>
            </a:r>
            <a:endParaRPr kumimoji="0" lang="pt-PT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Times New Roman" panose="02020603050405020304" pitchFamily="18" charset="0"/>
              <a:ea typeface="Times New Roman" panose="02020603050405020304" pitchFamily="18" charset="0"/>
              <a:cs typeface="+mn-cs"/>
            </a:endParaRPr>
          </a:p>
        </p:txBody>
      </p:sp>
      <p:cxnSp>
        <p:nvCxnSpPr>
          <p:cNvPr id="17" name="Conexão reta unidirecional 16">
            <a:extLst>
              <a:ext uri="{FF2B5EF4-FFF2-40B4-BE49-F238E27FC236}">
                <a16:creationId xmlns:a16="http://schemas.microsoft.com/office/drawing/2014/main" id="{33B5DE84-FB32-C52B-0437-F4E153AB9DC4}"/>
              </a:ext>
            </a:extLst>
          </p:cNvPr>
          <p:cNvCxnSpPr>
            <a:cxnSpLocks/>
          </p:cNvCxnSpPr>
          <p:nvPr/>
        </p:nvCxnSpPr>
        <p:spPr>
          <a:xfrm>
            <a:off x="2527870" y="3485393"/>
            <a:ext cx="0" cy="203683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8" name="Conexão reta unidirecional 17">
            <a:extLst>
              <a:ext uri="{FF2B5EF4-FFF2-40B4-BE49-F238E27FC236}">
                <a16:creationId xmlns:a16="http://schemas.microsoft.com/office/drawing/2014/main" id="{FC6C4BE8-5976-75A4-3E8E-6D0993309E5B}"/>
              </a:ext>
            </a:extLst>
          </p:cNvPr>
          <p:cNvCxnSpPr>
            <a:cxnSpLocks/>
          </p:cNvCxnSpPr>
          <p:nvPr/>
        </p:nvCxnSpPr>
        <p:spPr>
          <a:xfrm>
            <a:off x="2527869" y="3978999"/>
            <a:ext cx="0" cy="263101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Losango 18">
                <a:extLst>
                  <a:ext uri="{FF2B5EF4-FFF2-40B4-BE49-F238E27FC236}">
                    <a16:creationId xmlns:a16="http://schemas.microsoft.com/office/drawing/2014/main" id="{57A8B577-A0D3-0374-4A50-934039D34536}"/>
                  </a:ext>
                </a:extLst>
              </p:cNvPr>
              <p:cNvSpPr/>
              <p:nvPr/>
            </p:nvSpPr>
            <p:spPr>
              <a:xfrm>
                <a:off x="213282" y="4250736"/>
                <a:ext cx="1304290" cy="519430"/>
              </a:xfrm>
              <a:prstGeom prst="diamond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pt-PT" sz="900" noProof="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Ensaio</a:t>
                </a:r>
                <a:endParaRPr lang="pt-PT" noProof="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algn="ctr"/>
                <a:r>
                  <a:rPr lang="pt-PT" sz="900" noProof="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Severidades </a:t>
                </a:r>
                <a14:m>
                  <m:oMath xmlns:m="http://schemas.openxmlformats.org/officeDocument/2006/math">
                    <m:r>
                      <a:rPr lang="pt-PT" sz="900" i="1" noProof="0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↑</m:t>
                    </m:r>
                  </m:oMath>
                </a14:m>
                <a:endParaRPr lang="pt-PT" noProof="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9" name="Losango 18">
                <a:extLst>
                  <a:ext uri="{FF2B5EF4-FFF2-40B4-BE49-F238E27FC236}">
                    <a16:creationId xmlns:a16="http://schemas.microsoft.com/office/drawing/2014/main" id="{57A8B577-A0D3-0374-4A50-934039D345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282" y="4250736"/>
                <a:ext cx="1304290" cy="519430"/>
              </a:xfrm>
              <a:prstGeom prst="diamond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Conexão reta unidirecional 19">
            <a:extLst>
              <a:ext uri="{FF2B5EF4-FFF2-40B4-BE49-F238E27FC236}">
                <a16:creationId xmlns:a16="http://schemas.microsoft.com/office/drawing/2014/main" id="{30FC5829-50EF-11DC-2339-3CA6404A07DB}"/>
              </a:ext>
            </a:extLst>
          </p:cNvPr>
          <p:cNvCxnSpPr>
            <a:cxnSpLocks/>
          </p:cNvCxnSpPr>
          <p:nvPr/>
        </p:nvCxnSpPr>
        <p:spPr>
          <a:xfrm>
            <a:off x="2537651" y="2808890"/>
            <a:ext cx="0" cy="263101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1" name="Losango 20">
            <a:extLst>
              <a:ext uri="{FF2B5EF4-FFF2-40B4-BE49-F238E27FC236}">
                <a16:creationId xmlns:a16="http://schemas.microsoft.com/office/drawing/2014/main" id="{92A2A8DE-3DFA-9EF4-BA7D-0044C9DBD79A}"/>
              </a:ext>
            </a:extLst>
          </p:cNvPr>
          <p:cNvSpPr/>
          <p:nvPr/>
        </p:nvSpPr>
        <p:spPr>
          <a:xfrm>
            <a:off x="1796102" y="4250736"/>
            <a:ext cx="1439445" cy="519430"/>
          </a:xfrm>
          <a:prstGeom prst="diamon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PT" noProof="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cxnSp>
        <p:nvCxnSpPr>
          <p:cNvPr id="22" name="Conexão reta 21">
            <a:extLst>
              <a:ext uri="{FF2B5EF4-FFF2-40B4-BE49-F238E27FC236}">
                <a16:creationId xmlns:a16="http://schemas.microsoft.com/office/drawing/2014/main" id="{C69965E6-FB2C-19C1-DA9A-8BB6FDC25485}"/>
              </a:ext>
            </a:extLst>
          </p:cNvPr>
          <p:cNvCxnSpPr>
            <a:cxnSpLocks/>
          </p:cNvCxnSpPr>
          <p:nvPr/>
        </p:nvCxnSpPr>
        <p:spPr>
          <a:xfrm>
            <a:off x="3235549" y="4500784"/>
            <a:ext cx="32897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xão reta 22">
            <a:extLst>
              <a:ext uri="{FF2B5EF4-FFF2-40B4-BE49-F238E27FC236}">
                <a16:creationId xmlns:a16="http://schemas.microsoft.com/office/drawing/2014/main" id="{7FFD2881-5B3A-2D9E-1D9C-A9DB3944AB7D}"/>
              </a:ext>
            </a:extLst>
          </p:cNvPr>
          <p:cNvCxnSpPr>
            <a:cxnSpLocks/>
          </p:cNvCxnSpPr>
          <p:nvPr/>
        </p:nvCxnSpPr>
        <p:spPr>
          <a:xfrm flipV="1">
            <a:off x="3564527" y="3254381"/>
            <a:ext cx="0" cy="124640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xão reta unidirecional 24">
            <a:extLst>
              <a:ext uri="{FF2B5EF4-FFF2-40B4-BE49-F238E27FC236}">
                <a16:creationId xmlns:a16="http://schemas.microsoft.com/office/drawing/2014/main" id="{D12528C6-1285-92B7-583E-C7D8E32BA9C8}"/>
              </a:ext>
            </a:extLst>
          </p:cNvPr>
          <p:cNvCxnSpPr>
            <a:cxnSpLocks/>
          </p:cNvCxnSpPr>
          <p:nvPr/>
        </p:nvCxnSpPr>
        <p:spPr>
          <a:xfrm flipH="1">
            <a:off x="3183297" y="3254381"/>
            <a:ext cx="38123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73C898A1-981A-C3D1-EFE7-D191E0F470A0}"/>
              </a:ext>
            </a:extLst>
          </p:cNvPr>
          <p:cNvSpPr/>
          <p:nvPr/>
        </p:nvSpPr>
        <p:spPr>
          <a:xfrm>
            <a:off x="3223694" y="4241072"/>
            <a:ext cx="328976" cy="238515"/>
          </a:xfrm>
          <a:prstGeom prst="ellipse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800" noProof="0" dirty="0">
              <a:solidFill>
                <a:srgbClr val="FF0000"/>
              </a:solidFill>
            </a:endParaRP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FD742310-1308-A26C-31E1-4BB2481216FA}"/>
              </a:ext>
            </a:extLst>
          </p:cNvPr>
          <p:cNvSpPr txBox="1"/>
          <p:nvPr/>
        </p:nvSpPr>
        <p:spPr>
          <a:xfrm>
            <a:off x="3173214" y="4237218"/>
            <a:ext cx="4702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000" noProof="0" dirty="0">
                <a:solidFill>
                  <a:srgbClr val="FF0000"/>
                </a:solidFill>
              </a:rPr>
              <a:t>NOK</a:t>
            </a:r>
          </a:p>
        </p:txBody>
      </p:sp>
      <p:cxnSp>
        <p:nvCxnSpPr>
          <p:cNvPr id="28" name="Conexão reta unidirecional 27">
            <a:extLst>
              <a:ext uri="{FF2B5EF4-FFF2-40B4-BE49-F238E27FC236}">
                <a16:creationId xmlns:a16="http://schemas.microsoft.com/office/drawing/2014/main" id="{2A541E60-D34A-F0E2-529A-DBDC2C7F0B55}"/>
              </a:ext>
            </a:extLst>
          </p:cNvPr>
          <p:cNvCxnSpPr>
            <a:cxnSpLocks noGrp="1" noRot="1" noMove="1" noResize="1" noEditPoints="1" noAdjustHandles="1" noChangeArrowheads="1" noChangeShapeType="1"/>
            <a:stCxn id="21" idx="1"/>
            <a:endCxn id="19" idx="3"/>
          </p:cNvCxnSpPr>
          <p:nvPr/>
        </p:nvCxnSpPr>
        <p:spPr>
          <a:xfrm flipH="1">
            <a:off x="1517572" y="4510451"/>
            <a:ext cx="278530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1" name="Conexão reta 30">
            <a:extLst>
              <a:ext uri="{FF2B5EF4-FFF2-40B4-BE49-F238E27FC236}">
                <a16:creationId xmlns:a16="http://schemas.microsoft.com/office/drawing/2014/main" id="{F44C237D-9BD9-74FE-6926-9BA913FD8B5B}"/>
              </a:ext>
            </a:extLst>
          </p:cNvPr>
          <p:cNvCxnSpPr>
            <a:cxnSpLocks/>
          </p:cNvCxnSpPr>
          <p:nvPr/>
        </p:nvCxnSpPr>
        <p:spPr>
          <a:xfrm flipV="1">
            <a:off x="865427" y="1694678"/>
            <a:ext cx="0" cy="2537008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xão reta unidirecional 31">
            <a:extLst>
              <a:ext uri="{FF2B5EF4-FFF2-40B4-BE49-F238E27FC236}">
                <a16:creationId xmlns:a16="http://schemas.microsoft.com/office/drawing/2014/main" id="{9FFCE58E-E0F2-11D9-D5F4-D02B4F3DC4CB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865427" y="1713728"/>
            <a:ext cx="1078819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6AD1DCD9-BC97-0A6B-3DB6-30EE79B1D5D6}"/>
              </a:ext>
            </a:extLst>
          </p:cNvPr>
          <p:cNvSpPr txBox="1"/>
          <p:nvPr/>
        </p:nvSpPr>
        <p:spPr>
          <a:xfrm>
            <a:off x="1930763" y="4316118"/>
            <a:ext cx="11869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pt-PT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  <a:sym typeface="Arial"/>
              </a:rPr>
              <a:t>Avaliação de Desempenho</a:t>
            </a:r>
            <a:endParaRPr kumimoji="0" lang="pt-PT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Times New Roman" panose="02020603050405020304" pitchFamily="18" charset="0"/>
              <a:cs typeface="+mn-cs"/>
              <a:sym typeface="Arial"/>
            </a:endParaRPr>
          </a:p>
        </p:txBody>
      </p:sp>
      <p:sp>
        <p:nvSpPr>
          <p:cNvPr id="35" name="Retângulo: Cantos Arredondados 34">
            <a:extLst>
              <a:ext uri="{FF2B5EF4-FFF2-40B4-BE49-F238E27FC236}">
                <a16:creationId xmlns:a16="http://schemas.microsoft.com/office/drawing/2014/main" id="{F7FE913E-7087-4CA3-7014-5EBC310869A3}"/>
              </a:ext>
            </a:extLst>
          </p:cNvPr>
          <p:cNvSpPr/>
          <p:nvPr/>
        </p:nvSpPr>
        <p:spPr>
          <a:xfrm>
            <a:off x="6063098" y="3868328"/>
            <a:ext cx="2755900" cy="681401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pt-PT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Processo iterativo de correção do sinal de drive até se atingir o desempenho desejado</a:t>
            </a: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5062EFE5-565F-F96E-BFB9-539F297563BD}"/>
              </a:ext>
            </a:extLst>
          </p:cNvPr>
          <p:cNvSpPr txBox="1"/>
          <p:nvPr/>
        </p:nvSpPr>
        <p:spPr>
          <a:xfrm>
            <a:off x="91441" y="911482"/>
            <a:ext cx="45066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b="1" noProof="0" dirty="0"/>
              <a:t>Processo de Ensaios Sísmicos no LNEC</a:t>
            </a:r>
          </a:p>
        </p:txBody>
      </p:sp>
      <p:sp>
        <p:nvSpPr>
          <p:cNvPr id="39" name="Retângulo: Cantos Arredondados 38">
            <a:extLst>
              <a:ext uri="{FF2B5EF4-FFF2-40B4-BE49-F238E27FC236}">
                <a16:creationId xmlns:a16="http://schemas.microsoft.com/office/drawing/2014/main" id="{847D42E7-18B5-FD01-D445-8E33E67BD68B}"/>
              </a:ext>
            </a:extLst>
          </p:cNvPr>
          <p:cNvSpPr/>
          <p:nvPr/>
        </p:nvSpPr>
        <p:spPr>
          <a:xfrm>
            <a:off x="135655" y="1284000"/>
            <a:ext cx="1550633" cy="348616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40" name="Retângulo: Cantos Arredondados 39">
            <a:extLst>
              <a:ext uri="{FF2B5EF4-FFF2-40B4-BE49-F238E27FC236}">
                <a16:creationId xmlns:a16="http://schemas.microsoft.com/office/drawing/2014/main" id="{90DC3054-9BCD-FA5C-5D97-035E82984DB1}"/>
              </a:ext>
            </a:extLst>
          </p:cNvPr>
          <p:cNvSpPr/>
          <p:nvPr/>
        </p:nvSpPr>
        <p:spPr>
          <a:xfrm>
            <a:off x="1669815" y="1436401"/>
            <a:ext cx="1793224" cy="152854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cxnSp>
        <p:nvCxnSpPr>
          <p:cNvPr id="42" name="Conexão: Curva 41">
            <a:extLst>
              <a:ext uri="{FF2B5EF4-FFF2-40B4-BE49-F238E27FC236}">
                <a16:creationId xmlns:a16="http://schemas.microsoft.com/office/drawing/2014/main" id="{B3DB9BDD-0665-6DA9-2286-AB4C24CF1F7E}"/>
              </a:ext>
            </a:extLst>
          </p:cNvPr>
          <p:cNvCxnSpPr>
            <a:cxnSpLocks/>
          </p:cNvCxnSpPr>
          <p:nvPr/>
        </p:nvCxnSpPr>
        <p:spPr>
          <a:xfrm>
            <a:off x="3741759" y="3785484"/>
            <a:ext cx="2316152" cy="442886"/>
          </a:xfrm>
          <a:prstGeom prst="curvedConnector3">
            <a:avLst>
              <a:gd name="adj1" fmla="val 50000"/>
            </a:avLst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8941558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8E0C6B8F-D946-2661-56D1-20C36DD201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Conexão reta unidirecional 19">
            <a:extLst>
              <a:ext uri="{FF2B5EF4-FFF2-40B4-BE49-F238E27FC236}">
                <a16:creationId xmlns:a16="http://schemas.microsoft.com/office/drawing/2014/main" id="{98BD0176-7237-D9FC-CAE5-F939A008246D}"/>
              </a:ext>
            </a:extLst>
          </p:cNvPr>
          <p:cNvCxnSpPr>
            <a:cxnSpLocks/>
            <a:stCxn id="14" idx="2"/>
            <a:endCxn id="15" idx="0"/>
          </p:cNvCxnSpPr>
          <p:nvPr/>
        </p:nvCxnSpPr>
        <p:spPr>
          <a:xfrm flipH="1">
            <a:off x="6560120" y="2612870"/>
            <a:ext cx="9781" cy="876273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4" name="Rectangle 5">
            <a:extLst>
              <a:ext uri="{FF2B5EF4-FFF2-40B4-BE49-F238E27FC236}">
                <a16:creationId xmlns:a16="http://schemas.microsoft.com/office/drawing/2014/main" id="{F443C1A8-E76B-C054-6ED3-3B28FC579336}"/>
              </a:ext>
            </a:extLst>
          </p:cNvPr>
          <p:cNvSpPr/>
          <p:nvPr/>
        </p:nvSpPr>
        <p:spPr>
          <a:xfrm>
            <a:off x="0" y="0"/>
            <a:ext cx="9144000" cy="540000"/>
          </a:xfrm>
          <a:prstGeom prst="rect">
            <a:avLst/>
          </a:prstGeom>
          <a:solidFill>
            <a:schemeClr val="accent2">
              <a:lumMod val="50000"/>
              <a:lumOff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noProof="0" dirty="0"/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DA067ED8-0E71-C21A-BDC6-6C487DD1C08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noProof="0" smtClean="0"/>
              <a:t>6</a:t>
            </a:fld>
            <a:endParaRPr lang="pt-PT" noProof="0" dirty="0"/>
          </a:p>
        </p:txBody>
      </p:sp>
      <p:pic>
        <p:nvPicPr>
          <p:cNvPr id="5" name="Picture 4" descr="OPENCoastS">
            <a:extLst>
              <a:ext uri="{FF2B5EF4-FFF2-40B4-BE49-F238E27FC236}">
                <a16:creationId xmlns:a16="http://schemas.microsoft.com/office/drawing/2014/main" id="{B53AA0FA-4D20-6D6D-2FBF-C1122F41FA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3843" y="54000"/>
            <a:ext cx="1430843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2">
            <a:extLst>
              <a:ext uri="{FF2B5EF4-FFF2-40B4-BE49-F238E27FC236}">
                <a16:creationId xmlns:a16="http://schemas.microsoft.com/office/drawing/2014/main" id="{EF6A9FB1-8259-E0A5-9B8C-96A080AA4D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44" t="33493" r="19538" b="34519"/>
          <a:stretch>
            <a:fillRect/>
          </a:stretch>
        </p:blipFill>
        <p:spPr>
          <a:xfrm>
            <a:off x="6201763" y="54000"/>
            <a:ext cx="1152766" cy="432000"/>
          </a:xfrm>
          <a:prstGeom prst="rect">
            <a:avLst/>
          </a:prstGeom>
        </p:spPr>
      </p:pic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D4D68B21-CBF0-9C27-5F1B-0D8552C896F9}"/>
              </a:ext>
            </a:extLst>
          </p:cNvPr>
          <p:cNvSpPr/>
          <p:nvPr/>
        </p:nvSpPr>
        <p:spPr>
          <a:xfrm>
            <a:off x="5976496" y="1299708"/>
            <a:ext cx="1186815" cy="40894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PT" sz="900" noProof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Ação Sísmica/</a:t>
            </a:r>
            <a:endParaRPr lang="pt-PT" noProof="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ctr"/>
            <a:r>
              <a:rPr lang="pt-PT" sz="900" noProof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Sinal de Referência</a:t>
            </a:r>
            <a:endParaRPr lang="pt-PT" noProof="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cxnSp>
        <p:nvCxnSpPr>
          <p:cNvPr id="12" name="Conexão reta unidirecional 11">
            <a:extLst>
              <a:ext uri="{FF2B5EF4-FFF2-40B4-BE49-F238E27FC236}">
                <a16:creationId xmlns:a16="http://schemas.microsoft.com/office/drawing/2014/main" id="{BB84E865-1520-B4F8-5713-22C4AFB94AEB}"/>
              </a:ext>
            </a:extLst>
          </p:cNvPr>
          <p:cNvCxnSpPr>
            <a:cxnSpLocks/>
          </p:cNvCxnSpPr>
          <p:nvPr/>
        </p:nvCxnSpPr>
        <p:spPr>
          <a:xfrm flipH="1">
            <a:off x="6569901" y="1730858"/>
            <a:ext cx="2" cy="471955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154A3E66-3833-6C97-A885-C22FB567C823}"/>
              </a:ext>
            </a:extLst>
          </p:cNvPr>
          <p:cNvSpPr/>
          <p:nvPr/>
        </p:nvSpPr>
        <p:spPr>
          <a:xfrm>
            <a:off x="5918769" y="2850028"/>
            <a:ext cx="1282700" cy="40894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PT" sz="900" noProof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Geração do Sinal Drive</a:t>
            </a:r>
            <a:endParaRPr lang="pt-PT" noProof="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96181EF5-0EE1-FDB8-83C1-B168946BE674}"/>
              </a:ext>
            </a:extLst>
          </p:cNvPr>
          <p:cNvSpPr/>
          <p:nvPr/>
        </p:nvSpPr>
        <p:spPr>
          <a:xfrm>
            <a:off x="5879102" y="2196945"/>
            <a:ext cx="1381597" cy="415925"/>
          </a:xfrm>
          <a:prstGeom prst="rect">
            <a:avLst/>
          </a:prstGeom>
          <a:solidFill>
            <a:srgbClr val="002060"/>
          </a:solidFill>
          <a:ln w="12700" cap="flat" cmpd="sng" algn="ctr">
            <a:solidFill>
              <a:srgbClr val="E97132">
                <a:shade val="15000"/>
              </a:srgbClr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Identificação do Sistema</a:t>
            </a:r>
            <a:r>
              <a:rPr lang="pt-PT" sz="800" noProof="0" dirty="0">
                <a:solidFill>
                  <a:sysClr val="window" lastClr="FFFFFF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 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(Plataforma Sísmica + Estrutura)</a:t>
            </a:r>
            <a:endParaRPr kumimoji="0" lang="pt-PT" sz="12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Times New Roman" panose="02020603050405020304" pitchFamily="18" charset="0"/>
              <a:ea typeface="Times New Roman" panose="02020603050405020304" pitchFamily="18" charset="0"/>
              <a:cs typeface="+mn-cs"/>
            </a:endParaRP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4CA57A62-CD02-B6FB-70A5-C7B8469DD160}"/>
              </a:ext>
            </a:extLst>
          </p:cNvPr>
          <p:cNvSpPr/>
          <p:nvPr/>
        </p:nvSpPr>
        <p:spPr>
          <a:xfrm>
            <a:off x="5819869" y="3489143"/>
            <a:ext cx="1480501" cy="280306"/>
          </a:xfrm>
          <a:prstGeom prst="rect">
            <a:avLst/>
          </a:prstGeom>
          <a:solidFill>
            <a:srgbClr val="E97132"/>
          </a:solidFill>
          <a:ln w="12700" cap="flat" cmpd="sng" algn="ctr">
            <a:solidFill>
              <a:srgbClr val="E97132">
                <a:shade val="15000"/>
              </a:srgbClr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9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Teste Sísmico</a:t>
            </a:r>
            <a:endParaRPr kumimoji="0" lang="pt-PT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Times New Roman" panose="02020603050405020304" pitchFamily="18" charset="0"/>
              <a:ea typeface="Times New Roman" panose="02020603050405020304" pitchFamily="18" charset="0"/>
              <a:cs typeface="+mn-cs"/>
            </a:endParaRPr>
          </a:p>
        </p:txBody>
      </p:sp>
      <p:cxnSp>
        <p:nvCxnSpPr>
          <p:cNvPr id="18" name="Conexão reta unidirecional 17">
            <a:extLst>
              <a:ext uri="{FF2B5EF4-FFF2-40B4-BE49-F238E27FC236}">
                <a16:creationId xmlns:a16="http://schemas.microsoft.com/office/drawing/2014/main" id="{A314C03C-BCF4-8DDC-4A54-DF525C7721BB}"/>
              </a:ext>
            </a:extLst>
          </p:cNvPr>
          <p:cNvCxnSpPr>
            <a:cxnSpLocks/>
          </p:cNvCxnSpPr>
          <p:nvPr/>
        </p:nvCxnSpPr>
        <p:spPr>
          <a:xfrm>
            <a:off x="6560119" y="3769449"/>
            <a:ext cx="0" cy="263101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Losango 18">
                <a:extLst>
                  <a:ext uri="{FF2B5EF4-FFF2-40B4-BE49-F238E27FC236}">
                    <a16:creationId xmlns:a16="http://schemas.microsoft.com/office/drawing/2014/main" id="{7DE860CC-77C5-B861-8849-4AF5ADCBD9A1}"/>
                  </a:ext>
                </a:extLst>
              </p:cNvPr>
              <p:cNvSpPr/>
              <p:nvPr/>
            </p:nvSpPr>
            <p:spPr>
              <a:xfrm>
                <a:off x="4245532" y="4041186"/>
                <a:ext cx="1304290" cy="519430"/>
              </a:xfrm>
              <a:prstGeom prst="diamond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pt-PT" sz="900" noProof="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Testar</a:t>
                </a:r>
                <a:endParaRPr lang="pt-PT" noProof="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algn="ctr"/>
                <a:r>
                  <a:rPr lang="pt-PT" sz="900" noProof="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Severidades </a:t>
                </a:r>
                <a14:m>
                  <m:oMath xmlns:m="http://schemas.openxmlformats.org/officeDocument/2006/math">
                    <m:r>
                      <a:rPr lang="pt-PT" sz="900" i="1" noProof="0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↑</m:t>
                    </m:r>
                  </m:oMath>
                </a14:m>
                <a:endParaRPr lang="pt-PT" noProof="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9" name="Losango 18">
                <a:extLst>
                  <a:ext uri="{FF2B5EF4-FFF2-40B4-BE49-F238E27FC236}">
                    <a16:creationId xmlns:a16="http://schemas.microsoft.com/office/drawing/2014/main" id="{7DE860CC-77C5-B861-8849-4AF5ADCBD9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5532" y="4041186"/>
                <a:ext cx="1304290" cy="519430"/>
              </a:xfrm>
              <a:prstGeom prst="diamond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Losango 20">
            <a:extLst>
              <a:ext uri="{FF2B5EF4-FFF2-40B4-BE49-F238E27FC236}">
                <a16:creationId xmlns:a16="http://schemas.microsoft.com/office/drawing/2014/main" id="{DF8A5922-EA8E-D0A7-B3DE-EA90107D9B11}"/>
              </a:ext>
            </a:extLst>
          </p:cNvPr>
          <p:cNvSpPr/>
          <p:nvPr/>
        </p:nvSpPr>
        <p:spPr>
          <a:xfrm>
            <a:off x="5828352" y="4041186"/>
            <a:ext cx="1439445" cy="519430"/>
          </a:xfrm>
          <a:prstGeom prst="diamon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PT" noProof="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cxnSp>
        <p:nvCxnSpPr>
          <p:cNvPr id="22" name="Conexão reta 21">
            <a:extLst>
              <a:ext uri="{FF2B5EF4-FFF2-40B4-BE49-F238E27FC236}">
                <a16:creationId xmlns:a16="http://schemas.microsoft.com/office/drawing/2014/main" id="{85823742-5E1B-FE00-7AD1-B3F7C3F64A96}"/>
              </a:ext>
            </a:extLst>
          </p:cNvPr>
          <p:cNvCxnSpPr>
            <a:cxnSpLocks/>
          </p:cNvCxnSpPr>
          <p:nvPr/>
        </p:nvCxnSpPr>
        <p:spPr>
          <a:xfrm>
            <a:off x="7267799" y="4291234"/>
            <a:ext cx="32897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xão reta 22">
            <a:extLst>
              <a:ext uri="{FF2B5EF4-FFF2-40B4-BE49-F238E27FC236}">
                <a16:creationId xmlns:a16="http://schemas.microsoft.com/office/drawing/2014/main" id="{864D85DB-B9E9-0E42-0A33-3895668382E8}"/>
              </a:ext>
            </a:extLst>
          </p:cNvPr>
          <p:cNvCxnSpPr>
            <a:cxnSpLocks/>
          </p:cNvCxnSpPr>
          <p:nvPr/>
        </p:nvCxnSpPr>
        <p:spPr>
          <a:xfrm flipV="1">
            <a:off x="7596777" y="3044831"/>
            <a:ext cx="0" cy="124640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xão reta unidirecional 24">
            <a:extLst>
              <a:ext uri="{FF2B5EF4-FFF2-40B4-BE49-F238E27FC236}">
                <a16:creationId xmlns:a16="http://schemas.microsoft.com/office/drawing/2014/main" id="{49526BD6-C055-6D8A-796C-5C129CCCA82C}"/>
              </a:ext>
            </a:extLst>
          </p:cNvPr>
          <p:cNvCxnSpPr>
            <a:cxnSpLocks/>
          </p:cNvCxnSpPr>
          <p:nvPr/>
        </p:nvCxnSpPr>
        <p:spPr>
          <a:xfrm flipH="1">
            <a:off x="7215547" y="3044831"/>
            <a:ext cx="38123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F4888117-2DCA-8263-2E48-4930B27BBC89}"/>
              </a:ext>
            </a:extLst>
          </p:cNvPr>
          <p:cNvSpPr/>
          <p:nvPr/>
        </p:nvSpPr>
        <p:spPr>
          <a:xfrm>
            <a:off x="7255944" y="4031522"/>
            <a:ext cx="328976" cy="238515"/>
          </a:xfrm>
          <a:prstGeom prst="ellipse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800" noProof="0" dirty="0">
              <a:solidFill>
                <a:srgbClr val="FF0000"/>
              </a:solidFill>
            </a:endParaRP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113E42D6-D39A-33A1-EB62-BA0C2C0BA5C1}"/>
              </a:ext>
            </a:extLst>
          </p:cNvPr>
          <p:cNvSpPr txBox="1"/>
          <p:nvPr/>
        </p:nvSpPr>
        <p:spPr>
          <a:xfrm>
            <a:off x="7199114" y="4027668"/>
            <a:ext cx="4702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000" noProof="0" dirty="0">
                <a:solidFill>
                  <a:srgbClr val="FF0000"/>
                </a:solidFill>
              </a:rPr>
              <a:t>NOK</a:t>
            </a:r>
          </a:p>
        </p:txBody>
      </p:sp>
      <p:cxnSp>
        <p:nvCxnSpPr>
          <p:cNvPr id="28" name="Conexão reta unidirecional 27">
            <a:extLst>
              <a:ext uri="{FF2B5EF4-FFF2-40B4-BE49-F238E27FC236}">
                <a16:creationId xmlns:a16="http://schemas.microsoft.com/office/drawing/2014/main" id="{B1AA70D7-C8FF-7770-F130-DF891C7ABDFD}"/>
              </a:ext>
            </a:extLst>
          </p:cNvPr>
          <p:cNvCxnSpPr>
            <a:cxnSpLocks/>
            <a:stCxn id="21" idx="1"/>
            <a:endCxn id="19" idx="3"/>
          </p:cNvCxnSpPr>
          <p:nvPr/>
        </p:nvCxnSpPr>
        <p:spPr>
          <a:xfrm flipH="1">
            <a:off x="5549822" y="4300901"/>
            <a:ext cx="278530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01085042-C98D-3A38-24CC-D14F30687BB5}"/>
              </a:ext>
            </a:extLst>
          </p:cNvPr>
          <p:cNvSpPr/>
          <p:nvPr/>
        </p:nvSpPr>
        <p:spPr>
          <a:xfrm>
            <a:off x="5550391" y="4018820"/>
            <a:ext cx="328976" cy="238515"/>
          </a:xfrm>
          <a:prstGeom prst="ellipse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800" noProof="0" dirty="0">
              <a:solidFill>
                <a:srgbClr val="00B050"/>
              </a:solidFill>
            </a:endParaRP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2EB7D4B7-BDE6-0619-6151-5F9F71389ED1}"/>
              </a:ext>
            </a:extLst>
          </p:cNvPr>
          <p:cNvSpPr txBox="1"/>
          <p:nvPr/>
        </p:nvSpPr>
        <p:spPr>
          <a:xfrm>
            <a:off x="5532408" y="4026501"/>
            <a:ext cx="3986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000" noProof="0" dirty="0">
                <a:solidFill>
                  <a:srgbClr val="00B050"/>
                </a:solidFill>
              </a:rPr>
              <a:t>OK</a:t>
            </a:r>
          </a:p>
        </p:txBody>
      </p:sp>
      <p:cxnSp>
        <p:nvCxnSpPr>
          <p:cNvPr id="31" name="Conexão reta 30">
            <a:extLst>
              <a:ext uri="{FF2B5EF4-FFF2-40B4-BE49-F238E27FC236}">
                <a16:creationId xmlns:a16="http://schemas.microsoft.com/office/drawing/2014/main" id="{8C519CA7-A0E4-3199-E7A4-82AAEAFEE8A5}"/>
              </a:ext>
            </a:extLst>
          </p:cNvPr>
          <p:cNvCxnSpPr>
            <a:cxnSpLocks/>
          </p:cNvCxnSpPr>
          <p:nvPr/>
        </p:nvCxnSpPr>
        <p:spPr>
          <a:xfrm flipV="1">
            <a:off x="4897677" y="1485128"/>
            <a:ext cx="0" cy="2537008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xão reta unidirecional 31">
            <a:extLst>
              <a:ext uri="{FF2B5EF4-FFF2-40B4-BE49-F238E27FC236}">
                <a16:creationId xmlns:a16="http://schemas.microsoft.com/office/drawing/2014/main" id="{2224C1CF-C80A-912D-CBFC-ED432FFFD07F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4897677" y="1504178"/>
            <a:ext cx="1078819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FBE56126-A274-E9B1-CEE5-C3B46EA9B7E1}"/>
              </a:ext>
            </a:extLst>
          </p:cNvPr>
          <p:cNvSpPr txBox="1"/>
          <p:nvPr/>
        </p:nvSpPr>
        <p:spPr>
          <a:xfrm>
            <a:off x="5963013" y="4106568"/>
            <a:ext cx="11869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pt-PT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  <a:sym typeface="Arial"/>
              </a:rPr>
              <a:t>Avaliação de Desempenho</a:t>
            </a:r>
            <a:endParaRPr kumimoji="0" lang="pt-PT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Times New Roman" panose="02020603050405020304" pitchFamily="18" charset="0"/>
              <a:cs typeface="+mn-cs"/>
              <a:sym typeface="Arial"/>
            </a:endParaRPr>
          </a:p>
        </p:txBody>
      </p:sp>
      <p:sp>
        <p:nvSpPr>
          <p:cNvPr id="9" name="Google Shape;58;p1">
            <a:extLst>
              <a:ext uri="{FF2B5EF4-FFF2-40B4-BE49-F238E27FC236}">
                <a16:creationId xmlns:a16="http://schemas.microsoft.com/office/drawing/2014/main" id="{E6D3D0EA-DB95-43D1-80E0-5C6E876BC06D}"/>
              </a:ext>
            </a:extLst>
          </p:cNvPr>
          <p:cNvSpPr txBox="1"/>
          <p:nvPr/>
        </p:nvSpPr>
        <p:spPr>
          <a:xfrm>
            <a:off x="91441" y="85349"/>
            <a:ext cx="13716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PT" b="1" i="0" u="none" strike="noStrike" cap="none" noProof="0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Introdução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589FB33A-D199-5F05-FE87-E2709E5D1C63}"/>
              </a:ext>
            </a:extLst>
          </p:cNvPr>
          <p:cNvSpPr txBox="1"/>
          <p:nvPr/>
        </p:nvSpPr>
        <p:spPr>
          <a:xfrm>
            <a:off x="279964" y="1119897"/>
            <a:ext cx="3401450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600" b="1" dirty="0"/>
              <a:t>Implementar um Controlador que garanta um melhor desempenho da plataforma sísmica</a:t>
            </a:r>
          </a:p>
          <a:p>
            <a:endParaRPr lang="pt-PT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b="1" dirty="0"/>
              <a:t>Obtendo desempenho satisfatório na 1ª iteração de cada patamar de intensidade, reduzir/eliminar necessidade do processo iterativo</a:t>
            </a:r>
          </a:p>
        </p:txBody>
      </p: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15447C73-4C88-AAC4-BA38-2C68D020CBB2}"/>
              </a:ext>
            </a:extLst>
          </p:cNvPr>
          <p:cNvSpPr txBox="1"/>
          <p:nvPr/>
        </p:nvSpPr>
        <p:spPr>
          <a:xfrm>
            <a:off x="243478" y="779216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pt-PT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Objetivos: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6FF700CF-7B52-3AB6-DAA3-4254E58E6DAD}"/>
              </a:ext>
            </a:extLst>
          </p:cNvPr>
          <p:cNvSpPr/>
          <p:nvPr/>
        </p:nvSpPr>
        <p:spPr>
          <a:xfrm>
            <a:off x="5915152" y="2843042"/>
            <a:ext cx="1282700" cy="40894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PT" sz="900" noProof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Afinar Controlador</a:t>
            </a:r>
            <a:endParaRPr lang="pt-PT" noProof="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853580A5-EC82-0625-BE41-597C2514D9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6320" y="3504278"/>
            <a:ext cx="3336035" cy="1573912"/>
          </a:xfrm>
          <a:prstGeom prst="rect">
            <a:avLst/>
          </a:prstGeom>
          <a:ln>
            <a:noFill/>
          </a:ln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BD9AF7EC-8EE5-89A5-E52E-C51A5161048D}"/>
              </a:ext>
            </a:extLst>
          </p:cNvPr>
          <p:cNvSpPr txBox="1"/>
          <p:nvPr/>
        </p:nvSpPr>
        <p:spPr>
          <a:xfrm>
            <a:off x="430506" y="3227533"/>
            <a:ext cx="30240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050" u="sng" dirty="0"/>
              <a:t>Esquema de controlo adaptativo: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8E9BD04C-7F1F-3D98-DD82-F2C08E5E705C}"/>
              </a:ext>
            </a:extLst>
          </p:cNvPr>
          <p:cNvSpPr/>
          <p:nvPr/>
        </p:nvSpPr>
        <p:spPr>
          <a:xfrm>
            <a:off x="7669377" y="1775521"/>
            <a:ext cx="1316577" cy="1071247"/>
          </a:xfrm>
          <a:prstGeom prst="rect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sz="1200" b="1" u="sng" dirty="0"/>
              <a:t>Controlador </a:t>
            </a:r>
            <a:r>
              <a:rPr lang="pt-PT" sz="1200" dirty="0"/>
              <a:t>parametrizado com base num modelo</a:t>
            </a:r>
          </a:p>
        </p:txBody>
      </p:sp>
      <p:sp>
        <p:nvSpPr>
          <p:cNvPr id="17" name="Seta: Para Baixo 16">
            <a:extLst>
              <a:ext uri="{FF2B5EF4-FFF2-40B4-BE49-F238E27FC236}">
                <a16:creationId xmlns:a16="http://schemas.microsoft.com/office/drawing/2014/main" id="{B73082A1-2C3D-9617-0757-9A0E13276206}"/>
              </a:ext>
            </a:extLst>
          </p:cNvPr>
          <p:cNvSpPr/>
          <p:nvPr/>
        </p:nvSpPr>
        <p:spPr>
          <a:xfrm>
            <a:off x="8232343" y="2939351"/>
            <a:ext cx="259860" cy="524959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2BA03412-1168-2C7A-6E15-12C6D463DFDE}"/>
              </a:ext>
            </a:extLst>
          </p:cNvPr>
          <p:cNvSpPr txBox="1"/>
          <p:nvPr/>
        </p:nvSpPr>
        <p:spPr>
          <a:xfrm>
            <a:off x="7788986" y="3581902"/>
            <a:ext cx="1262673" cy="95410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pt-PT" dirty="0"/>
              <a:t>Estrutura do  Controlador: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 err="1"/>
              <a:t>PIDF</a:t>
            </a:r>
            <a:endParaRPr lang="pt-P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 err="1"/>
              <a:t>LQI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720051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6" grpId="0" animBg="1"/>
      <p:bldP spid="27" grpId="0"/>
      <p:bldP spid="2" grpId="0" animBg="1"/>
      <p:bldP spid="16" grpId="0"/>
    </p:bldLst>
  </p:timing>
  <p:extLst>
    <p:ext uri="{6950BFC3-D8DA-4A85-94F7-54DA5524770B}">
      <p188:commentRel xmlns:p188="http://schemas.microsoft.com/office/powerpoint/2018/8/main" r:id="rId3"/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B5AD7D82-CCF9-89D2-4ECB-1B0AE248E6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>
            <a:extLst>
              <a:ext uri="{FF2B5EF4-FFF2-40B4-BE49-F238E27FC236}">
                <a16:creationId xmlns:a16="http://schemas.microsoft.com/office/drawing/2014/main" id="{39077E86-9703-935D-9B59-7EFD554771A1}"/>
              </a:ext>
            </a:extLst>
          </p:cNvPr>
          <p:cNvSpPr/>
          <p:nvPr/>
        </p:nvSpPr>
        <p:spPr>
          <a:xfrm>
            <a:off x="0" y="0"/>
            <a:ext cx="9144000" cy="540000"/>
          </a:xfrm>
          <a:prstGeom prst="rect">
            <a:avLst/>
          </a:prstGeom>
          <a:solidFill>
            <a:schemeClr val="accent2">
              <a:lumMod val="50000"/>
              <a:lumOff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noProof="0" dirty="0"/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6881AF90-ACD2-ED79-3E8A-5C152850AC3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noProof="0" smtClean="0"/>
              <a:t>7</a:t>
            </a:fld>
            <a:endParaRPr lang="pt-PT" noProof="0" dirty="0"/>
          </a:p>
        </p:txBody>
      </p:sp>
      <p:pic>
        <p:nvPicPr>
          <p:cNvPr id="5" name="Picture 4" descr="OPENCoastS">
            <a:extLst>
              <a:ext uri="{FF2B5EF4-FFF2-40B4-BE49-F238E27FC236}">
                <a16:creationId xmlns:a16="http://schemas.microsoft.com/office/drawing/2014/main" id="{D84F4943-F294-D0E4-EC8F-6CA6DF6C2F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3843" y="54000"/>
            <a:ext cx="1430843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2">
            <a:extLst>
              <a:ext uri="{FF2B5EF4-FFF2-40B4-BE49-F238E27FC236}">
                <a16:creationId xmlns:a16="http://schemas.microsoft.com/office/drawing/2014/main" id="{D49771AF-7E7B-B57E-6DBD-6DC19CBE43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44" t="33493" r="19538" b="34519"/>
          <a:stretch>
            <a:fillRect/>
          </a:stretch>
        </p:blipFill>
        <p:spPr>
          <a:xfrm>
            <a:off x="6201763" y="54000"/>
            <a:ext cx="1152766" cy="432000"/>
          </a:xfrm>
          <a:prstGeom prst="rect">
            <a:avLst/>
          </a:prstGeom>
        </p:spPr>
      </p:pic>
      <p:sp>
        <p:nvSpPr>
          <p:cNvPr id="9" name="Google Shape;58;p1">
            <a:extLst>
              <a:ext uri="{FF2B5EF4-FFF2-40B4-BE49-F238E27FC236}">
                <a16:creationId xmlns:a16="http://schemas.microsoft.com/office/drawing/2014/main" id="{B232B54C-7EB0-7531-B686-3384825672C2}"/>
              </a:ext>
            </a:extLst>
          </p:cNvPr>
          <p:cNvSpPr txBox="1"/>
          <p:nvPr/>
        </p:nvSpPr>
        <p:spPr>
          <a:xfrm>
            <a:off x="77068" y="-50123"/>
            <a:ext cx="3910731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PT" b="1" i="0" u="none" strike="noStrike" cap="none" noProof="0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Modelação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210A9231-D08C-9904-0EF8-D02EF667D7F0}"/>
              </a:ext>
            </a:extLst>
          </p:cNvPr>
          <p:cNvSpPr txBox="1"/>
          <p:nvPr/>
        </p:nvSpPr>
        <p:spPr>
          <a:xfrm>
            <a:off x="-419100" y="540000"/>
            <a:ext cx="38091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b="1" u="sng" noProof="0" dirty="0"/>
              <a:t>Modelo da mesa uniaxial</a:t>
            </a:r>
          </a:p>
        </p:txBody>
      </p:sp>
      <p:pic>
        <p:nvPicPr>
          <p:cNvPr id="12" name="Imagem 11" descr="Uma imagem com texto, diagrama, captura de ecrã, Esquema&#10;&#10;Descrição gerada automaticamente">
            <a:extLst>
              <a:ext uri="{FF2B5EF4-FFF2-40B4-BE49-F238E27FC236}">
                <a16:creationId xmlns:a16="http://schemas.microsoft.com/office/drawing/2014/main" id="{E29087FF-F85C-2F52-8603-A078B26DA5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39136" y="878554"/>
            <a:ext cx="3809131" cy="1987252"/>
          </a:xfrm>
          <a:prstGeom prst="rect">
            <a:avLst/>
          </a:prstGeom>
        </p:spPr>
      </p:pic>
      <p:pic>
        <p:nvPicPr>
          <p:cNvPr id="2" name="Imagem 1" descr="Uma imagem com texto, file, Tipo de letra, diagrama&#10;&#10;Os conteúdos gerados por IA podem estar incorretos.">
            <a:extLst>
              <a:ext uri="{FF2B5EF4-FFF2-40B4-BE49-F238E27FC236}">
                <a16:creationId xmlns:a16="http://schemas.microsoft.com/office/drawing/2014/main" id="{13EC454C-28B8-49E0-D846-75582901C52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5815" y="3086368"/>
            <a:ext cx="7866643" cy="2003132"/>
          </a:xfrm>
          <a:prstGeom prst="rect">
            <a:avLst/>
          </a:prstGeom>
        </p:spPr>
      </p:pic>
      <p:pic>
        <p:nvPicPr>
          <p:cNvPr id="7" name="Imagem 6" descr="Uma imagem com Modelo em escala, Brinquedo de conjunto para construção, Bloco de brincar, plástico&#10;&#10;Descrição gerada automaticamente">
            <a:extLst>
              <a:ext uri="{FF2B5EF4-FFF2-40B4-BE49-F238E27FC236}">
                <a16:creationId xmlns:a16="http://schemas.microsoft.com/office/drawing/2014/main" id="{1D99A7BF-538F-BB38-4667-BDF8A5ED2FA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2847" y="1040378"/>
            <a:ext cx="2727184" cy="1884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980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6950BFC3-D8DA-4A85-94F7-54DA5524770B}">
      <p188:commentRel xmlns:p188="http://schemas.microsoft.com/office/powerpoint/2018/8/main" r:id="rId3"/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537B7AB8-B9DE-4A6A-0E58-DA1CD8D719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>
            <a:extLst>
              <a:ext uri="{FF2B5EF4-FFF2-40B4-BE49-F238E27FC236}">
                <a16:creationId xmlns:a16="http://schemas.microsoft.com/office/drawing/2014/main" id="{122A7F5C-E6BB-8B28-A048-F92569BD5444}"/>
              </a:ext>
            </a:extLst>
          </p:cNvPr>
          <p:cNvSpPr/>
          <p:nvPr/>
        </p:nvSpPr>
        <p:spPr>
          <a:xfrm>
            <a:off x="0" y="0"/>
            <a:ext cx="9144000" cy="540000"/>
          </a:xfrm>
          <a:prstGeom prst="rect">
            <a:avLst/>
          </a:prstGeom>
          <a:solidFill>
            <a:schemeClr val="accent2">
              <a:lumMod val="50000"/>
              <a:lumOff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noProof="0" dirty="0"/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CE0EA838-6D6D-F131-B868-9DFBB566CBF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noProof="0" smtClean="0"/>
              <a:t>8</a:t>
            </a:fld>
            <a:endParaRPr lang="pt-PT" noProof="0" dirty="0"/>
          </a:p>
        </p:txBody>
      </p:sp>
      <p:pic>
        <p:nvPicPr>
          <p:cNvPr id="5" name="Picture 4" descr="OPENCoastS">
            <a:extLst>
              <a:ext uri="{FF2B5EF4-FFF2-40B4-BE49-F238E27FC236}">
                <a16:creationId xmlns:a16="http://schemas.microsoft.com/office/drawing/2014/main" id="{C04163FE-D1C4-B617-D4A3-2345F9D64E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3843" y="54000"/>
            <a:ext cx="1430843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2">
            <a:extLst>
              <a:ext uri="{FF2B5EF4-FFF2-40B4-BE49-F238E27FC236}">
                <a16:creationId xmlns:a16="http://schemas.microsoft.com/office/drawing/2014/main" id="{E5F8BAFC-E9CE-7177-0321-DB40903C0D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44" t="33493" r="19538" b="34519"/>
          <a:stretch>
            <a:fillRect/>
          </a:stretch>
        </p:blipFill>
        <p:spPr>
          <a:xfrm>
            <a:off x="6201763" y="54000"/>
            <a:ext cx="1152766" cy="432000"/>
          </a:xfrm>
          <a:prstGeom prst="rect">
            <a:avLst/>
          </a:prstGeom>
        </p:spPr>
      </p:pic>
      <p:sp>
        <p:nvSpPr>
          <p:cNvPr id="9" name="Google Shape;58;p1">
            <a:extLst>
              <a:ext uri="{FF2B5EF4-FFF2-40B4-BE49-F238E27FC236}">
                <a16:creationId xmlns:a16="http://schemas.microsoft.com/office/drawing/2014/main" id="{7236D06A-B194-A90E-DACB-B9656DA29ECA}"/>
              </a:ext>
            </a:extLst>
          </p:cNvPr>
          <p:cNvSpPr txBox="1"/>
          <p:nvPr/>
        </p:nvSpPr>
        <p:spPr>
          <a:xfrm>
            <a:off x="77068" y="-50123"/>
            <a:ext cx="3910731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PT" b="1" i="0" u="none" strike="noStrike" cap="none" noProof="0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Modelação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50D1DDB6-8762-B26A-5CA1-832A3CB1EB54}"/>
              </a:ext>
            </a:extLst>
          </p:cNvPr>
          <p:cNvSpPr txBox="1"/>
          <p:nvPr/>
        </p:nvSpPr>
        <p:spPr>
          <a:xfrm>
            <a:off x="-373380" y="584777"/>
            <a:ext cx="38091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b="1" u="sng" noProof="0" dirty="0"/>
              <a:t>Modelo da mesa uniaxial</a:t>
            </a:r>
          </a:p>
        </p:txBody>
      </p:sp>
      <p:pic>
        <p:nvPicPr>
          <p:cNvPr id="2" name="Imagem 1" descr="Uma imagem com diagrama, file, Tipo de letra, Esquema&#10;&#10;Descrição gerada automaticamente">
            <a:extLst>
              <a:ext uri="{FF2B5EF4-FFF2-40B4-BE49-F238E27FC236}">
                <a16:creationId xmlns:a16="http://schemas.microsoft.com/office/drawing/2014/main" id="{79BF5668-4A4B-6394-5C9C-746AA5E5F0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6420" y="1044356"/>
            <a:ext cx="4386019" cy="1107556"/>
          </a:xfrm>
          <a:prstGeom prst="rect">
            <a:avLst/>
          </a:prstGeom>
        </p:spPr>
      </p:pic>
      <p:sp>
        <p:nvSpPr>
          <p:cNvPr id="10" name="Cruzada 9">
            <a:extLst>
              <a:ext uri="{FF2B5EF4-FFF2-40B4-BE49-F238E27FC236}">
                <a16:creationId xmlns:a16="http://schemas.microsoft.com/office/drawing/2014/main" id="{C3CF0163-5EB4-DE1C-8A19-02587FE23204}"/>
              </a:ext>
            </a:extLst>
          </p:cNvPr>
          <p:cNvSpPr/>
          <p:nvPr/>
        </p:nvSpPr>
        <p:spPr>
          <a:xfrm>
            <a:off x="4802729" y="1357426"/>
            <a:ext cx="486201" cy="481415"/>
          </a:xfrm>
          <a:prstGeom prst="plus">
            <a:avLst>
              <a:gd name="adj" fmla="val 4601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noProof="0" dirty="0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FCDAD351-0C8C-AA39-003F-04D9ECEB93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89220" y="945405"/>
            <a:ext cx="3063822" cy="1305455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3F0337AD-FFBD-5604-67BF-AD6508348B95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r="16258"/>
          <a:stretch>
            <a:fillRect/>
          </a:stretch>
        </p:blipFill>
        <p:spPr>
          <a:xfrm>
            <a:off x="107474" y="3013946"/>
            <a:ext cx="3809132" cy="1431613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14F5A518-E5C9-528E-9DB5-1439D881CA8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84846" y="2835105"/>
            <a:ext cx="4751682" cy="1828112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92076F41-0223-5B9C-E94D-A25125C87018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95746"/>
          <a:stretch>
            <a:fillRect/>
          </a:stretch>
        </p:blipFill>
        <p:spPr>
          <a:xfrm>
            <a:off x="3884409" y="3013942"/>
            <a:ext cx="193506" cy="1431617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96D0D931-6D85-388E-2842-2F63E2C9C7A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30711" y="2848939"/>
            <a:ext cx="4705815" cy="796369"/>
          </a:xfrm>
          <a:prstGeom prst="rect">
            <a:avLst/>
          </a:prstGeom>
        </p:spPr>
      </p:pic>
      <p:pic>
        <p:nvPicPr>
          <p:cNvPr id="23" name="Imagem 22">
            <a:extLst>
              <a:ext uri="{FF2B5EF4-FFF2-40B4-BE49-F238E27FC236}">
                <a16:creationId xmlns:a16="http://schemas.microsoft.com/office/drawing/2014/main" id="{2071CA5F-9475-898F-9F27-9BFC74382EC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89592" y="3682083"/>
            <a:ext cx="3413186" cy="457989"/>
          </a:xfrm>
          <a:prstGeom prst="rect">
            <a:avLst/>
          </a:prstGeom>
        </p:spPr>
      </p:pic>
      <p:pic>
        <p:nvPicPr>
          <p:cNvPr id="25" name="Imagem 24">
            <a:extLst>
              <a:ext uri="{FF2B5EF4-FFF2-40B4-BE49-F238E27FC236}">
                <a16:creationId xmlns:a16="http://schemas.microsoft.com/office/drawing/2014/main" id="{DD6B653A-E208-A7F7-CBBA-E8C4299E316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555794" y="4177555"/>
            <a:ext cx="3446984" cy="544730"/>
          </a:xfrm>
          <a:prstGeom prst="rect">
            <a:avLst/>
          </a:prstGeom>
        </p:spPr>
      </p:pic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F9126569-72C2-D7E8-F7E3-41D2702A4C77}"/>
              </a:ext>
            </a:extLst>
          </p:cNvPr>
          <p:cNvSpPr/>
          <p:nvPr/>
        </p:nvSpPr>
        <p:spPr>
          <a:xfrm>
            <a:off x="1771351" y="982179"/>
            <a:ext cx="7194550" cy="1305456"/>
          </a:xfrm>
          <a:prstGeom prst="roundRect">
            <a:avLst/>
          </a:prstGeom>
          <a:noFill/>
          <a:ln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cxnSp>
        <p:nvCxnSpPr>
          <p:cNvPr id="11" name="Conexão reta unidirecional 10">
            <a:extLst>
              <a:ext uri="{FF2B5EF4-FFF2-40B4-BE49-F238E27FC236}">
                <a16:creationId xmlns:a16="http://schemas.microsoft.com/office/drawing/2014/main" id="{5F55DCF2-9211-A21A-27A1-7FD6D6A82026}"/>
              </a:ext>
            </a:extLst>
          </p:cNvPr>
          <p:cNvCxnSpPr>
            <a:cxnSpLocks/>
            <a:endCxn id="13" idx="3"/>
          </p:cNvCxnSpPr>
          <p:nvPr/>
        </p:nvCxnSpPr>
        <p:spPr>
          <a:xfrm flipH="1">
            <a:off x="4348355" y="2361186"/>
            <a:ext cx="331296" cy="305506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13" name="Imagem 12">
            <a:extLst>
              <a:ext uri="{FF2B5EF4-FFF2-40B4-BE49-F238E27FC236}">
                <a16:creationId xmlns:a16="http://schemas.microsoft.com/office/drawing/2014/main" id="{AAC99809-76D2-A581-F659-D166C72530C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580513" y="2420901"/>
            <a:ext cx="767842" cy="491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393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C7557A98-D4A6-48FB-067A-1B6749A5DB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>
            <a:extLst>
              <a:ext uri="{FF2B5EF4-FFF2-40B4-BE49-F238E27FC236}">
                <a16:creationId xmlns:a16="http://schemas.microsoft.com/office/drawing/2014/main" id="{C95FC5DD-DC4D-5903-0165-EA0C1A31DA43}"/>
              </a:ext>
            </a:extLst>
          </p:cNvPr>
          <p:cNvSpPr/>
          <p:nvPr/>
        </p:nvSpPr>
        <p:spPr>
          <a:xfrm>
            <a:off x="0" y="0"/>
            <a:ext cx="9144000" cy="540000"/>
          </a:xfrm>
          <a:prstGeom prst="rect">
            <a:avLst/>
          </a:prstGeom>
          <a:solidFill>
            <a:schemeClr val="accent2">
              <a:lumMod val="50000"/>
              <a:lumOff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noProof="0" dirty="0"/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6C0FAA0B-7AEB-8F7E-AB4D-85643997BD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noProof="0" smtClean="0"/>
              <a:t>9</a:t>
            </a:fld>
            <a:endParaRPr lang="pt-PT" noProof="0" dirty="0"/>
          </a:p>
        </p:txBody>
      </p:sp>
      <p:pic>
        <p:nvPicPr>
          <p:cNvPr id="5" name="Picture 4" descr="OPENCoastS">
            <a:extLst>
              <a:ext uri="{FF2B5EF4-FFF2-40B4-BE49-F238E27FC236}">
                <a16:creationId xmlns:a16="http://schemas.microsoft.com/office/drawing/2014/main" id="{8A479C59-3338-E316-21A9-3B9EEA622C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3843" y="54000"/>
            <a:ext cx="1430843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2">
            <a:extLst>
              <a:ext uri="{FF2B5EF4-FFF2-40B4-BE49-F238E27FC236}">
                <a16:creationId xmlns:a16="http://schemas.microsoft.com/office/drawing/2014/main" id="{D603EA55-79D4-6264-E495-FA9BCF4449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44" t="33493" r="19538" b="34519"/>
          <a:stretch>
            <a:fillRect/>
          </a:stretch>
        </p:blipFill>
        <p:spPr>
          <a:xfrm>
            <a:off x="6201763" y="54000"/>
            <a:ext cx="1152766" cy="432000"/>
          </a:xfrm>
          <a:prstGeom prst="rect">
            <a:avLst/>
          </a:prstGeom>
        </p:spPr>
      </p:pic>
      <p:sp>
        <p:nvSpPr>
          <p:cNvPr id="9" name="Google Shape;58;p1">
            <a:extLst>
              <a:ext uri="{FF2B5EF4-FFF2-40B4-BE49-F238E27FC236}">
                <a16:creationId xmlns:a16="http://schemas.microsoft.com/office/drawing/2014/main" id="{6F5DB868-D265-7FDD-7891-473EF5DC1DE1}"/>
              </a:ext>
            </a:extLst>
          </p:cNvPr>
          <p:cNvSpPr txBox="1"/>
          <p:nvPr/>
        </p:nvSpPr>
        <p:spPr>
          <a:xfrm>
            <a:off x="77068" y="57780"/>
            <a:ext cx="3910731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PT" b="1" i="0" u="none" strike="noStrike" cap="none" noProof="0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Estratégias de Controlo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9F2FEA85-5978-CD21-2080-FCFDF39E6F0C}"/>
              </a:ext>
            </a:extLst>
          </p:cNvPr>
          <p:cNvSpPr txBox="1"/>
          <p:nvPr/>
        </p:nvSpPr>
        <p:spPr>
          <a:xfrm>
            <a:off x="0" y="1014208"/>
            <a:ext cx="38091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b="1" u="sng" noProof="0" dirty="0"/>
              <a:t>Modelo da mesa uniaxial</a:t>
            </a:r>
          </a:p>
        </p:txBody>
      </p:sp>
      <p:pic>
        <p:nvPicPr>
          <p:cNvPr id="2" name="Imagem 1" descr="Uma imagem com diagrama, file, Tipo de letra, Esquema&#10;&#10;Descrição gerada automaticamente">
            <a:extLst>
              <a:ext uri="{FF2B5EF4-FFF2-40B4-BE49-F238E27FC236}">
                <a16:creationId xmlns:a16="http://schemas.microsoft.com/office/drawing/2014/main" id="{065D7E8F-D0F2-C926-3AE2-210F511E5E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8340" y="1457670"/>
            <a:ext cx="4386019" cy="1107556"/>
          </a:xfrm>
          <a:prstGeom prst="rect">
            <a:avLst/>
          </a:prstGeom>
        </p:spPr>
      </p:pic>
      <p:sp>
        <p:nvSpPr>
          <p:cNvPr id="10" name="Cruzada 9">
            <a:extLst>
              <a:ext uri="{FF2B5EF4-FFF2-40B4-BE49-F238E27FC236}">
                <a16:creationId xmlns:a16="http://schemas.microsoft.com/office/drawing/2014/main" id="{72B5DD09-A837-CE20-303D-8FB43800907E}"/>
              </a:ext>
            </a:extLst>
          </p:cNvPr>
          <p:cNvSpPr/>
          <p:nvPr/>
        </p:nvSpPr>
        <p:spPr>
          <a:xfrm>
            <a:off x="4924649" y="1770740"/>
            <a:ext cx="486201" cy="481415"/>
          </a:xfrm>
          <a:prstGeom prst="plus">
            <a:avLst>
              <a:gd name="adj" fmla="val 4601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noProof="0" dirty="0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73D7F182-4F1B-1F0D-ED63-CF6529B90B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11140" y="1358719"/>
            <a:ext cx="3063822" cy="1305455"/>
          </a:xfrm>
          <a:prstGeom prst="rect">
            <a:avLst/>
          </a:prstGeom>
        </p:spPr>
      </p:pic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33DA3CD9-8D44-DEB4-BC35-2E0B9A29168C}"/>
              </a:ext>
            </a:extLst>
          </p:cNvPr>
          <p:cNvSpPr/>
          <p:nvPr/>
        </p:nvSpPr>
        <p:spPr>
          <a:xfrm>
            <a:off x="5518150" y="1296026"/>
            <a:ext cx="3287510" cy="1467099"/>
          </a:xfrm>
          <a:prstGeom prst="roundRect">
            <a:avLst/>
          </a:prstGeom>
          <a:noFill/>
          <a:ln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24" name="Imagem 23">
            <a:extLst>
              <a:ext uri="{FF2B5EF4-FFF2-40B4-BE49-F238E27FC236}">
                <a16:creationId xmlns:a16="http://schemas.microsoft.com/office/drawing/2014/main" id="{AFFE2C68-C7F4-C9DF-6743-7A70C88353F1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b="57155"/>
          <a:stretch>
            <a:fillRect/>
          </a:stretch>
        </p:blipFill>
        <p:spPr>
          <a:xfrm>
            <a:off x="4679909" y="3121575"/>
            <a:ext cx="3477123" cy="582940"/>
          </a:xfrm>
          <a:prstGeom prst="rect">
            <a:avLst/>
          </a:prstGeom>
        </p:spPr>
      </p:pic>
      <p:pic>
        <p:nvPicPr>
          <p:cNvPr id="26" name="Imagem 25">
            <a:extLst>
              <a:ext uri="{FF2B5EF4-FFF2-40B4-BE49-F238E27FC236}">
                <a16:creationId xmlns:a16="http://schemas.microsoft.com/office/drawing/2014/main" id="{6F7EE450-4849-CCAC-60CD-EBF311F043D4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42582"/>
          <a:stretch>
            <a:fillRect/>
          </a:stretch>
        </p:blipFill>
        <p:spPr>
          <a:xfrm>
            <a:off x="3987799" y="4126165"/>
            <a:ext cx="3477125" cy="781240"/>
          </a:xfrm>
          <a:prstGeom prst="rect">
            <a:avLst/>
          </a:prstGeom>
        </p:spPr>
      </p:pic>
      <p:cxnSp>
        <p:nvCxnSpPr>
          <p:cNvPr id="13" name="Conexão reta unidirecional 12">
            <a:extLst>
              <a:ext uri="{FF2B5EF4-FFF2-40B4-BE49-F238E27FC236}">
                <a16:creationId xmlns:a16="http://schemas.microsoft.com/office/drawing/2014/main" id="{2AEED116-40FD-CB99-D0BC-4E072A7490E8}"/>
              </a:ext>
            </a:extLst>
          </p:cNvPr>
          <p:cNvCxnSpPr>
            <a:cxnSpLocks/>
          </p:cNvCxnSpPr>
          <p:nvPr/>
        </p:nvCxnSpPr>
        <p:spPr>
          <a:xfrm flipH="1">
            <a:off x="6606696" y="2755968"/>
            <a:ext cx="254000" cy="361279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8" name="Conexão reta unidirecional 17">
            <a:extLst>
              <a:ext uri="{FF2B5EF4-FFF2-40B4-BE49-F238E27FC236}">
                <a16:creationId xmlns:a16="http://schemas.microsoft.com/office/drawing/2014/main" id="{31496896-F2D8-46A2-51C6-642F288C62B8}"/>
              </a:ext>
            </a:extLst>
          </p:cNvPr>
          <p:cNvCxnSpPr>
            <a:cxnSpLocks/>
          </p:cNvCxnSpPr>
          <p:nvPr/>
        </p:nvCxnSpPr>
        <p:spPr>
          <a:xfrm flipH="1">
            <a:off x="5947763" y="3742615"/>
            <a:ext cx="254000" cy="361279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Retângulo 10">
            <a:extLst>
              <a:ext uri="{FF2B5EF4-FFF2-40B4-BE49-F238E27FC236}">
                <a16:creationId xmlns:a16="http://schemas.microsoft.com/office/drawing/2014/main" id="{6AA726A6-8A79-C1D3-1137-E1854C809423}"/>
              </a:ext>
            </a:extLst>
          </p:cNvPr>
          <p:cNvSpPr/>
          <p:nvPr/>
        </p:nvSpPr>
        <p:spPr>
          <a:xfrm>
            <a:off x="694397" y="3264540"/>
            <a:ext cx="2285868" cy="956150"/>
          </a:xfrm>
          <a:prstGeom prst="rect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sz="1200" b="1" dirty="0"/>
              <a:t>Parâmetros do modelo a considerar a ensaiar na Plataforma Sísmica</a:t>
            </a:r>
            <a:endParaRPr lang="pt-PT" sz="1200" dirty="0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B709C432-D20A-9BC7-3E84-5B429A08C794}"/>
              </a:ext>
            </a:extLst>
          </p:cNvPr>
          <p:cNvSpPr txBox="1"/>
          <p:nvPr/>
        </p:nvSpPr>
        <p:spPr>
          <a:xfrm>
            <a:off x="922020" y="1691640"/>
            <a:ext cx="464820" cy="56051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785503741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1311</TotalTime>
  <Words>844</Words>
  <Application>Microsoft Office PowerPoint</Application>
  <PresentationFormat>Apresentação no Ecrã (16:9)</PresentationFormat>
  <Paragraphs>170</Paragraphs>
  <Slides>25</Slides>
  <Notes>25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25</vt:i4>
      </vt:variant>
    </vt:vector>
  </HeadingPairs>
  <TitlesOfParts>
    <vt:vector size="31" baseType="lpstr">
      <vt:lpstr>Times New Roman</vt:lpstr>
      <vt:lpstr>Aptos Display</vt:lpstr>
      <vt:lpstr>Arial</vt:lpstr>
      <vt:lpstr>Bebas Neue</vt:lpstr>
      <vt:lpstr>Cambria Math</vt:lpstr>
      <vt:lpstr>Simple Light</vt:lpstr>
      <vt:lpstr>Desenvolvimento de Estratégias de Controlo para Reprodução de Sismos em  Plataforma Sísmica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afonso henrique</dc:creator>
  <cp:lastModifiedBy>Afonso Costa Henrique</cp:lastModifiedBy>
  <cp:revision>9</cp:revision>
  <dcterms:modified xsi:type="dcterms:W3CDTF">2025-11-21T09:49:54Z</dcterms:modified>
</cp:coreProperties>
</file>